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447_BBAA1723.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1" r:id="rId4"/>
  </p:sldMasterIdLst>
  <p:notesMasterIdLst>
    <p:notesMasterId r:id="rId26"/>
  </p:notesMasterIdLst>
  <p:handoutMasterIdLst>
    <p:handoutMasterId r:id="rId27"/>
  </p:handoutMasterIdLst>
  <p:sldIdLst>
    <p:sldId id="940" r:id="rId5"/>
    <p:sldId id="1104" r:id="rId6"/>
    <p:sldId id="820" r:id="rId7"/>
    <p:sldId id="1106" r:id="rId8"/>
    <p:sldId id="1096" r:id="rId9"/>
    <p:sldId id="1097" r:id="rId10"/>
    <p:sldId id="1098" r:id="rId11"/>
    <p:sldId id="1083" r:id="rId12"/>
    <p:sldId id="1093" r:id="rId13"/>
    <p:sldId id="1085" r:id="rId14"/>
    <p:sldId id="1102" r:id="rId15"/>
    <p:sldId id="1103" r:id="rId16"/>
    <p:sldId id="1087" r:id="rId17"/>
    <p:sldId id="1089" r:id="rId18"/>
    <p:sldId id="1099" r:id="rId19"/>
    <p:sldId id="1105" r:id="rId20"/>
    <p:sldId id="1095" r:id="rId21"/>
    <p:sldId id="259" r:id="rId22"/>
    <p:sldId id="260" r:id="rId23"/>
    <p:sldId id="1100" r:id="rId24"/>
    <p:sldId id="1101" r:id="rId25"/>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3">
          <p15:clr>
            <a:srgbClr val="A4A3A4"/>
          </p15:clr>
        </p15:guide>
        <p15:guide id="2" pos="2236">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A4CFA46-E940-EE6F-CBC1-5E715713DF61}" name="Mai An" initials="AM" userId="S::an.a.mai@aalto.fi::a62036a5-cb47-4801-8a41-5c7cdbac4c7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sj" initials="l" lastIdx="8" clrIdx="0">
    <p:extLst>
      <p:ext uri="{19B8F6BF-5375-455C-9EA6-DF929625EA0E}">
        <p15:presenceInfo xmlns:p15="http://schemas.microsoft.com/office/powerpoint/2012/main" userId="lsj" providerId="None"/>
      </p:ext>
    </p:extLst>
  </p:cmAuthor>
  <p:cmAuthor id="2" name="Junhe Lian" initials="JL" lastIdx="1" clrIdx="1">
    <p:extLst>
      <p:ext uri="{19B8F6BF-5375-455C-9EA6-DF929625EA0E}">
        <p15:presenceInfo xmlns:p15="http://schemas.microsoft.com/office/powerpoint/2012/main" userId="c48a0666b18b4901" providerId="Windows Live"/>
      </p:ext>
    </p:extLst>
  </p:cmAuthor>
  <p:cmAuthor id="3" name="Wenqi Liu" initials="WLiu" lastIdx="1" clrIdx="2">
    <p:extLst>
      <p:ext uri="{19B8F6BF-5375-455C-9EA6-DF929625EA0E}">
        <p15:presenceInfo xmlns:p15="http://schemas.microsoft.com/office/powerpoint/2012/main" userId="Wenqi Liu"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7AB27"/>
    <a:srgbClr val="FB8B98"/>
    <a:srgbClr val="FDC5CC"/>
    <a:srgbClr val="FF0000"/>
    <a:srgbClr val="0000FF"/>
    <a:srgbClr val="B9E99D"/>
    <a:srgbClr val="CC00FF"/>
    <a:srgbClr val="00B050"/>
    <a:srgbClr val="E8F1FA"/>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985B5C-EE28-384C-80D0-E6A0B4C47E7B}" v="11" dt="2024-12-04T07:22:55.475"/>
  </p1510:revLst>
</p1510:revInfo>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guide orient="horz" pos="3223"/>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Thoa" userId="be77975b-065d-452a-9eef-086a315807d0" providerId="ADAL" clId="{4AE1BB9D-6EF9-424C-9122-8F555F088CD7}"/>
    <pc:docChg chg="undo redo custSel addSld delSld modSld modMainMaster">
      <pc:chgData name="Le Thoa" userId="be77975b-065d-452a-9eef-086a315807d0" providerId="ADAL" clId="{4AE1BB9D-6EF9-424C-9122-8F555F088CD7}" dt="2024-10-23T03:54:42.110" v="1525" actId="1076"/>
      <pc:docMkLst>
        <pc:docMk/>
      </pc:docMkLst>
      <pc:sldChg chg="modSp mod">
        <pc:chgData name="Le Thoa" userId="be77975b-065d-452a-9eef-086a315807d0" providerId="ADAL" clId="{4AE1BB9D-6EF9-424C-9122-8F555F088CD7}" dt="2024-10-20T17:54:23.474" v="1059" actId="1076"/>
        <pc:sldMkLst>
          <pc:docMk/>
          <pc:sldMk cId="1305851965" sldId="260"/>
        </pc:sldMkLst>
      </pc:sldChg>
      <pc:sldChg chg="addSp delSp modSp mod">
        <pc:chgData name="Le Thoa" userId="be77975b-065d-452a-9eef-086a315807d0" providerId="ADAL" clId="{4AE1BB9D-6EF9-424C-9122-8F555F088CD7}" dt="2024-10-22T14:44:36.729" v="1496" actId="6549"/>
        <pc:sldMkLst>
          <pc:docMk/>
          <pc:sldMk cId="423727490" sldId="820"/>
        </pc:sldMkLst>
        <pc:spChg chg="mod">
          <ac:chgData name="Le Thoa" userId="be77975b-065d-452a-9eef-086a315807d0" providerId="ADAL" clId="{4AE1BB9D-6EF9-424C-9122-8F555F088CD7}" dt="2024-10-22T14:44:36.729" v="1496" actId="6549"/>
          <ac:spMkLst>
            <pc:docMk/>
            <pc:sldMk cId="423727490" sldId="820"/>
            <ac:spMk id="5" creationId="{C84D5A40-699D-41DC-A240-5AD5FC126312}"/>
          </ac:spMkLst>
        </pc:spChg>
      </pc:sldChg>
      <pc:sldChg chg="addSp delSp modSp del mod modShow">
        <pc:chgData name="Le Thoa" userId="be77975b-065d-452a-9eef-086a315807d0" providerId="ADAL" clId="{4AE1BB9D-6EF9-424C-9122-8F555F088CD7}" dt="2024-10-20T17:33:00.660" v="1056" actId="2696"/>
        <pc:sldMkLst>
          <pc:docMk/>
          <pc:sldMk cId="771976369" sldId="1090"/>
        </pc:sldMkLst>
      </pc:sldChg>
      <pc:sldChg chg="del mod modShow">
        <pc:chgData name="Le Thoa" userId="be77975b-065d-452a-9eef-086a315807d0" providerId="ADAL" clId="{4AE1BB9D-6EF9-424C-9122-8F555F088CD7}" dt="2024-10-20T17:33:06.992" v="1057" actId="2696"/>
        <pc:sldMkLst>
          <pc:docMk/>
          <pc:sldMk cId="1615939905" sldId="1092"/>
        </pc:sldMkLst>
      </pc:sldChg>
      <pc:sldChg chg="addSp delSp modSp add mod addAnim delAnim modAnim">
        <pc:chgData name="Le Thoa" userId="be77975b-065d-452a-9eef-086a315807d0" providerId="ADAL" clId="{4AE1BB9D-6EF9-424C-9122-8F555F088CD7}" dt="2024-10-23T03:54:42.110" v="1525" actId="1076"/>
        <pc:sldMkLst>
          <pc:docMk/>
          <pc:sldMk cId="263092999" sldId="1096"/>
        </pc:sldMkLst>
        <pc:spChg chg="add mod">
          <ac:chgData name="Le Thoa" userId="be77975b-065d-452a-9eef-086a315807d0" providerId="ADAL" clId="{4AE1BB9D-6EF9-424C-9122-8F555F088CD7}" dt="2024-10-20T18:00:36.838" v="1160" actId="164"/>
          <ac:spMkLst>
            <pc:docMk/>
            <pc:sldMk cId="263092999" sldId="1096"/>
            <ac:spMk id="3" creationId="{0E1079D4-CC8C-8F0D-7CD6-4E54F69791AE}"/>
          </ac:spMkLst>
        </pc:spChg>
        <pc:spChg chg="add mod">
          <ac:chgData name="Le Thoa" userId="be77975b-065d-452a-9eef-086a315807d0" providerId="ADAL" clId="{4AE1BB9D-6EF9-424C-9122-8F555F088CD7}" dt="2024-10-20T18:00:36.838" v="1160" actId="164"/>
          <ac:spMkLst>
            <pc:docMk/>
            <pc:sldMk cId="263092999" sldId="1096"/>
            <ac:spMk id="4" creationId="{FFE04702-1DFC-3D5C-A638-FF7C01DDD6B3}"/>
          </ac:spMkLst>
        </pc:spChg>
        <pc:spChg chg="add mod">
          <ac:chgData name="Le Thoa" userId="be77975b-065d-452a-9eef-086a315807d0" providerId="ADAL" clId="{4AE1BB9D-6EF9-424C-9122-8F555F088CD7}" dt="2024-10-20T18:09:00.952" v="1178"/>
          <ac:spMkLst>
            <pc:docMk/>
            <pc:sldMk cId="263092999" sldId="1096"/>
            <ac:spMk id="6" creationId="{D1C29F23-C7BF-BD18-EA75-5CCB6D00146F}"/>
          </ac:spMkLst>
        </pc:spChg>
        <pc:spChg chg="add mod">
          <ac:chgData name="Le Thoa" userId="be77975b-065d-452a-9eef-086a315807d0" providerId="ADAL" clId="{4AE1BB9D-6EF9-424C-9122-8F555F088CD7}" dt="2024-10-20T19:06:33.928" v="1441" actId="20577"/>
          <ac:spMkLst>
            <pc:docMk/>
            <pc:sldMk cId="263092999" sldId="1096"/>
            <ac:spMk id="8" creationId="{86B1D3D4-4D08-C922-D925-0CB1FEC6118B}"/>
          </ac:spMkLst>
        </pc:spChg>
        <pc:spChg chg="add mod">
          <ac:chgData name="Le Thoa" userId="be77975b-065d-452a-9eef-086a315807d0" providerId="ADAL" clId="{4AE1BB9D-6EF9-424C-9122-8F555F088CD7}" dt="2024-10-20T18:09:00.952" v="1178"/>
          <ac:spMkLst>
            <pc:docMk/>
            <pc:sldMk cId="263092999" sldId="1096"/>
            <ac:spMk id="9" creationId="{68A6C084-0EA8-2CDD-498C-63FA7F2FB548}"/>
          </ac:spMkLst>
        </pc:spChg>
        <pc:spChg chg="add mod">
          <ac:chgData name="Le Thoa" userId="be77975b-065d-452a-9eef-086a315807d0" providerId="ADAL" clId="{4AE1BB9D-6EF9-424C-9122-8F555F088CD7}" dt="2024-10-20T19:06:38.400" v="1443" actId="20577"/>
          <ac:spMkLst>
            <pc:docMk/>
            <pc:sldMk cId="263092999" sldId="1096"/>
            <ac:spMk id="12" creationId="{EE971CE7-D365-6534-7DAA-9B9AFB12A084}"/>
          </ac:spMkLst>
        </pc:spChg>
        <pc:spChg chg="add mod">
          <ac:chgData name="Le Thoa" userId="be77975b-065d-452a-9eef-086a315807d0" providerId="ADAL" clId="{4AE1BB9D-6EF9-424C-9122-8F555F088CD7}" dt="2024-10-22T15:22:19.030" v="1511" actId="20577"/>
          <ac:spMkLst>
            <pc:docMk/>
            <pc:sldMk cId="263092999" sldId="1096"/>
            <ac:spMk id="16" creationId="{44188503-DE8C-FCCF-08C7-60E7782888C3}"/>
          </ac:spMkLst>
        </pc:spChg>
        <pc:spChg chg="add mod">
          <ac:chgData name="Le Thoa" userId="be77975b-065d-452a-9eef-086a315807d0" providerId="ADAL" clId="{4AE1BB9D-6EF9-424C-9122-8F555F088CD7}" dt="2024-10-20T18:09:00.952" v="1178"/>
          <ac:spMkLst>
            <pc:docMk/>
            <pc:sldMk cId="263092999" sldId="1096"/>
            <ac:spMk id="17" creationId="{18E27600-F1E0-ABC4-6897-5748335A0615}"/>
          </ac:spMkLst>
        </pc:spChg>
        <pc:spChg chg="add mod">
          <ac:chgData name="Le Thoa" userId="be77975b-065d-452a-9eef-086a315807d0" providerId="ADAL" clId="{4AE1BB9D-6EF9-424C-9122-8F555F088CD7}" dt="2024-10-20T18:09:00.952" v="1178"/>
          <ac:spMkLst>
            <pc:docMk/>
            <pc:sldMk cId="263092999" sldId="1096"/>
            <ac:spMk id="19" creationId="{B9A3DE12-8480-7ED0-04A9-9BC46CADF929}"/>
          </ac:spMkLst>
        </pc:spChg>
        <pc:spChg chg="add mod">
          <ac:chgData name="Le Thoa" userId="be77975b-065d-452a-9eef-086a315807d0" providerId="ADAL" clId="{4AE1BB9D-6EF9-424C-9122-8F555F088CD7}" dt="2024-10-20T18:09:00.952" v="1178"/>
          <ac:spMkLst>
            <pc:docMk/>
            <pc:sldMk cId="263092999" sldId="1096"/>
            <ac:spMk id="33" creationId="{9F837B4C-D5FB-7EE9-56F0-5CD6D0996A24}"/>
          </ac:spMkLst>
        </pc:spChg>
        <pc:spChg chg="add mod">
          <ac:chgData name="Le Thoa" userId="be77975b-065d-452a-9eef-086a315807d0" providerId="ADAL" clId="{4AE1BB9D-6EF9-424C-9122-8F555F088CD7}" dt="2024-10-20T18:09:00.952" v="1178"/>
          <ac:spMkLst>
            <pc:docMk/>
            <pc:sldMk cId="263092999" sldId="1096"/>
            <ac:spMk id="34" creationId="{8A3E631A-D42A-9BA8-E375-BF899827CE6A}"/>
          </ac:spMkLst>
        </pc:spChg>
        <pc:spChg chg="add del mod">
          <ac:chgData name="Le Thoa" userId="be77975b-065d-452a-9eef-086a315807d0" providerId="ADAL" clId="{4AE1BB9D-6EF9-424C-9122-8F555F088CD7}" dt="2024-10-20T19:06:43.634" v="1445" actId="20577"/>
          <ac:spMkLst>
            <pc:docMk/>
            <pc:sldMk cId="263092999" sldId="1096"/>
            <ac:spMk id="78" creationId="{6473659A-8581-337A-A14F-ADC2C609EBF3}"/>
          </ac:spMkLst>
        </pc:spChg>
        <pc:spChg chg="mod">
          <ac:chgData name="Le Thoa" userId="be77975b-065d-452a-9eef-086a315807d0" providerId="ADAL" clId="{4AE1BB9D-6EF9-424C-9122-8F555F088CD7}" dt="2024-10-20T17:56:18.063" v="1062" actId="20577"/>
          <ac:spMkLst>
            <pc:docMk/>
            <pc:sldMk cId="263092999" sldId="1096"/>
            <ac:spMk id="90" creationId="{1F0085DD-9F53-9E74-ADAA-70C905217C22}"/>
          </ac:spMkLst>
        </pc:spChg>
        <pc:spChg chg="mod">
          <ac:chgData name="Le Thoa" userId="be77975b-065d-452a-9eef-086a315807d0" providerId="ADAL" clId="{4AE1BB9D-6EF9-424C-9122-8F555F088CD7}" dt="2024-10-20T17:56:23.007" v="1065" actId="20577"/>
          <ac:spMkLst>
            <pc:docMk/>
            <pc:sldMk cId="263092999" sldId="1096"/>
            <ac:spMk id="92" creationId="{6223CDD4-E545-4C0A-CD54-2586FFEF48D2}"/>
          </ac:spMkLst>
        </pc:spChg>
        <pc:spChg chg="mod">
          <ac:chgData name="Le Thoa" userId="be77975b-065d-452a-9eef-086a315807d0" providerId="ADAL" clId="{4AE1BB9D-6EF9-424C-9122-8F555F088CD7}" dt="2024-10-19T21:47:38.666" v="1019"/>
          <ac:spMkLst>
            <pc:docMk/>
            <pc:sldMk cId="263092999" sldId="1096"/>
            <ac:spMk id="93" creationId="{F5D81B28-FC66-E733-6E1B-54AF1D60F916}"/>
          </ac:spMkLst>
        </pc:spChg>
        <pc:spChg chg="mod">
          <ac:chgData name="Le Thoa" userId="be77975b-065d-452a-9eef-086a315807d0" providerId="ADAL" clId="{4AE1BB9D-6EF9-424C-9122-8F555F088CD7}" dt="2024-10-20T07:08:59.949" v="1027" actId="20577"/>
          <ac:spMkLst>
            <pc:docMk/>
            <pc:sldMk cId="263092999" sldId="1096"/>
            <ac:spMk id="95" creationId="{44B3FDBC-1786-6113-5D28-FCE2B8CBEEF6}"/>
          </ac:spMkLst>
        </pc:spChg>
        <pc:spChg chg="mod">
          <ac:chgData name="Le Thoa" userId="be77975b-065d-452a-9eef-086a315807d0" providerId="ADAL" clId="{4AE1BB9D-6EF9-424C-9122-8F555F088CD7}" dt="2024-10-20T17:56:28.383" v="1068" actId="20577"/>
          <ac:spMkLst>
            <pc:docMk/>
            <pc:sldMk cId="263092999" sldId="1096"/>
            <ac:spMk id="96" creationId="{141682F6-9A85-9D38-8A5E-1C8D3903D80D}"/>
          </ac:spMkLst>
        </pc:spChg>
        <pc:spChg chg="mod">
          <ac:chgData name="Le Thoa" userId="be77975b-065d-452a-9eef-086a315807d0" providerId="ADAL" clId="{4AE1BB9D-6EF9-424C-9122-8F555F088CD7}" dt="2024-10-20T17:56:49.326" v="1077" actId="20577"/>
          <ac:spMkLst>
            <pc:docMk/>
            <pc:sldMk cId="263092999" sldId="1096"/>
            <ac:spMk id="97" creationId="{5C568075-5A9B-705E-4DD1-DC165CF0F1B8}"/>
          </ac:spMkLst>
        </pc:spChg>
        <pc:spChg chg="mod">
          <ac:chgData name="Le Thoa" userId="be77975b-065d-452a-9eef-086a315807d0" providerId="ADAL" clId="{4AE1BB9D-6EF9-424C-9122-8F555F088CD7}" dt="2024-10-19T21:47:38.666" v="1019"/>
          <ac:spMkLst>
            <pc:docMk/>
            <pc:sldMk cId="263092999" sldId="1096"/>
            <ac:spMk id="99" creationId="{9B25BF2B-D584-5894-C9AA-55DACEE49552}"/>
          </ac:spMkLst>
        </pc:spChg>
        <pc:spChg chg="mod">
          <ac:chgData name="Le Thoa" userId="be77975b-065d-452a-9eef-086a315807d0" providerId="ADAL" clId="{4AE1BB9D-6EF9-424C-9122-8F555F088CD7}" dt="2024-10-20T17:57:02.831" v="1084" actId="20577"/>
          <ac:spMkLst>
            <pc:docMk/>
            <pc:sldMk cId="263092999" sldId="1096"/>
            <ac:spMk id="100" creationId="{7380DF30-9515-2563-95A2-71348924807A}"/>
          </ac:spMkLst>
        </pc:spChg>
        <pc:spChg chg="mod">
          <ac:chgData name="Le Thoa" userId="be77975b-065d-452a-9eef-086a315807d0" providerId="ADAL" clId="{4AE1BB9D-6EF9-424C-9122-8F555F088CD7}" dt="2024-10-19T21:47:38.666" v="1019"/>
          <ac:spMkLst>
            <pc:docMk/>
            <pc:sldMk cId="263092999" sldId="1096"/>
            <ac:spMk id="101" creationId="{EFE13B35-F6A8-286F-9650-24F3F8ED42FB}"/>
          </ac:spMkLst>
        </pc:spChg>
        <pc:spChg chg="mod">
          <ac:chgData name="Le Thoa" userId="be77975b-065d-452a-9eef-086a315807d0" providerId="ADAL" clId="{4AE1BB9D-6EF9-424C-9122-8F555F088CD7}" dt="2024-10-19T21:47:38.666" v="1019"/>
          <ac:spMkLst>
            <pc:docMk/>
            <pc:sldMk cId="263092999" sldId="1096"/>
            <ac:spMk id="102" creationId="{80330F79-E4AC-7C35-B8F0-D6B89CC9B591}"/>
          </ac:spMkLst>
        </pc:spChg>
        <pc:spChg chg="mod">
          <ac:chgData name="Le Thoa" userId="be77975b-065d-452a-9eef-086a315807d0" providerId="ADAL" clId="{4AE1BB9D-6EF9-424C-9122-8F555F088CD7}" dt="2024-10-20T17:56:52.751" v="1079" actId="20577"/>
          <ac:spMkLst>
            <pc:docMk/>
            <pc:sldMk cId="263092999" sldId="1096"/>
            <ac:spMk id="103" creationId="{32EE5D76-5B73-97DD-1C78-C30087E67E4C}"/>
          </ac:spMkLst>
        </pc:spChg>
        <pc:spChg chg="mod">
          <ac:chgData name="Le Thoa" userId="be77975b-065d-452a-9eef-086a315807d0" providerId="ADAL" clId="{4AE1BB9D-6EF9-424C-9122-8F555F088CD7}" dt="2024-10-20T17:56:55.934" v="1081" actId="20577"/>
          <ac:spMkLst>
            <pc:docMk/>
            <pc:sldMk cId="263092999" sldId="1096"/>
            <ac:spMk id="104" creationId="{E36BA6E4-BD5B-7235-0F1F-B1DCECF43AA3}"/>
          </ac:spMkLst>
        </pc:spChg>
        <pc:spChg chg="mod">
          <ac:chgData name="Le Thoa" userId="be77975b-065d-452a-9eef-086a315807d0" providerId="ADAL" clId="{4AE1BB9D-6EF9-424C-9122-8F555F088CD7}" dt="2024-10-19T21:47:38.666" v="1019"/>
          <ac:spMkLst>
            <pc:docMk/>
            <pc:sldMk cId="263092999" sldId="1096"/>
            <ac:spMk id="106" creationId="{4135BF46-A488-1C70-B343-21FABFA42926}"/>
          </ac:spMkLst>
        </pc:spChg>
        <pc:spChg chg="mod">
          <ac:chgData name="Le Thoa" userId="be77975b-065d-452a-9eef-086a315807d0" providerId="ADAL" clId="{4AE1BB9D-6EF9-424C-9122-8F555F088CD7}" dt="2024-10-19T21:47:38.666" v="1019"/>
          <ac:spMkLst>
            <pc:docMk/>
            <pc:sldMk cId="263092999" sldId="1096"/>
            <ac:spMk id="112" creationId="{DDBA2176-B824-BFD1-5AF1-B7AA688A2CE6}"/>
          </ac:spMkLst>
        </pc:spChg>
        <pc:spChg chg="mod">
          <ac:chgData name="Le Thoa" userId="be77975b-065d-452a-9eef-086a315807d0" providerId="ADAL" clId="{4AE1BB9D-6EF9-424C-9122-8F555F088CD7}" dt="2024-10-19T21:47:38.666" v="1019"/>
          <ac:spMkLst>
            <pc:docMk/>
            <pc:sldMk cId="263092999" sldId="1096"/>
            <ac:spMk id="113" creationId="{46FF8AB7-E136-8985-F03F-963ED3BCB04E}"/>
          </ac:spMkLst>
        </pc:spChg>
        <pc:grpChg chg="add mod">
          <ac:chgData name="Le Thoa" userId="be77975b-065d-452a-9eef-086a315807d0" providerId="ADAL" clId="{4AE1BB9D-6EF9-424C-9122-8F555F088CD7}" dt="2024-10-20T18:09:38.260" v="1183" actId="1076"/>
          <ac:grpSpMkLst>
            <pc:docMk/>
            <pc:sldMk cId="263092999" sldId="1096"/>
            <ac:grpSpMk id="5" creationId="{0516562B-7166-F222-C879-265DA4ED7411}"/>
          </ac:grpSpMkLst>
        </pc:grpChg>
        <pc:grpChg chg="add mod">
          <ac:chgData name="Le Thoa" userId="be77975b-065d-452a-9eef-086a315807d0" providerId="ADAL" clId="{4AE1BB9D-6EF9-424C-9122-8F555F088CD7}" dt="2024-10-20T18:00:36.838" v="1160" actId="164"/>
          <ac:grpSpMkLst>
            <pc:docMk/>
            <pc:sldMk cId="263092999" sldId="1096"/>
            <ac:grpSpMk id="89" creationId="{66CEB8F5-43F0-E0E3-C313-D2644FEA0749}"/>
          </ac:grpSpMkLst>
        </pc:grpChg>
        <pc:grpChg chg="mod">
          <ac:chgData name="Le Thoa" userId="be77975b-065d-452a-9eef-086a315807d0" providerId="ADAL" clId="{4AE1BB9D-6EF9-424C-9122-8F555F088CD7}" dt="2024-10-19T21:47:38.666" v="1019"/>
          <ac:grpSpMkLst>
            <pc:docMk/>
            <pc:sldMk cId="263092999" sldId="1096"/>
            <ac:grpSpMk id="105" creationId="{68CDC8E5-1E43-E5BD-FFE0-F2398688A37F}"/>
          </ac:grpSpMkLst>
        </pc:grpChg>
        <pc:picChg chg="add mod">
          <ac:chgData name="Le Thoa" userId="be77975b-065d-452a-9eef-086a315807d0" providerId="ADAL" clId="{4AE1BB9D-6EF9-424C-9122-8F555F088CD7}" dt="2024-10-22T14:49:49.470" v="1508" actId="14100"/>
          <ac:picMkLst>
            <pc:docMk/>
            <pc:sldMk cId="263092999" sldId="1096"/>
            <ac:picMk id="13" creationId="{84E072D9-8C08-A483-8559-5CCBF1BE47C1}"/>
          </ac:picMkLst>
        </pc:picChg>
        <pc:picChg chg="mod">
          <ac:chgData name="Le Thoa" userId="be77975b-065d-452a-9eef-086a315807d0" providerId="ADAL" clId="{4AE1BB9D-6EF9-424C-9122-8F555F088CD7}" dt="2024-10-23T03:54:35.453" v="1524" actId="1076"/>
          <ac:picMkLst>
            <pc:docMk/>
            <pc:sldMk cId="263092999" sldId="1096"/>
            <ac:picMk id="18" creationId="{EA4946E8-50E6-2EF6-BE69-09419A1C4ECA}"/>
          </ac:picMkLst>
        </pc:picChg>
        <pc:picChg chg="add mod">
          <ac:chgData name="Le Thoa" userId="be77975b-065d-452a-9eef-086a315807d0" providerId="ADAL" clId="{4AE1BB9D-6EF9-424C-9122-8F555F088CD7}" dt="2024-10-23T03:54:42.110" v="1525" actId="1076"/>
          <ac:picMkLst>
            <pc:docMk/>
            <pc:sldMk cId="263092999" sldId="1096"/>
            <ac:picMk id="79" creationId="{86D90500-FF6C-1708-065C-6488FACEE9F2}"/>
          </ac:picMkLst>
        </pc:picChg>
        <pc:cxnChg chg="add mod">
          <ac:chgData name="Le Thoa" userId="be77975b-065d-452a-9eef-086a315807d0" providerId="ADAL" clId="{4AE1BB9D-6EF9-424C-9122-8F555F088CD7}" dt="2024-10-20T18:09:00.952" v="1178"/>
          <ac:cxnSpMkLst>
            <pc:docMk/>
            <pc:sldMk cId="263092999" sldId="1096"/>
            <ac:cxnSpMk id="7" creationId="{B001AF1E-F2D0-B3C6-7080-DD13EDA54C28}"/>
          </ac:cxnSpMkLst>
        </pc:cxnChg>
        <pc:cxnChg chg="add mod">
          <ac:chgData name="Le Thoa" userId="be77975b-065d-452a-9eef-086a315807d0" providerId="ADAL" clId="{4AE1BB9D-6EF9-424C-9122-8F555F088CD7}" dt="2024-10-20T18:09:00.952" v="1178"/>
          <ac:cxnSpMkLst>
            <pc:docMk/>
            <pc:sldMk cId="263092999" sldId="1096"/>
            <ac:cxnSpMk id="26" creationId="{E10FAC6C-4A2E-4A56-09AD-C96365F3A4C3}"/>
          </ac:cxnSpMkLst>
        </pc:cxnChg>
        <pc:cxnChg chg="add mod">
          <ac:chgData name="Le Thoa" userId="be77975b-065d-452a-9eef-086a315807d0" providerId="ADAL" clId="{4AE1BB9D-6EF9-424C-9122-8F555F088CD7}" dt="2024-10-20T18:09:00.952" v="1178"/>
          <ac:cxnSpMkLst>
            <pc:docMk/>
            <pc:sldMk cId="263092999" sldId="1096"/>
            <ac:cxnSpMk id="27" creationId="{12A224A3-4BBA-ED69-1E32-3B767089EA58}"/>
          </ac:cxnSpMkLst>
        </pc:cxnChg>
        <pc:cxnChg chg="add mod">
          <ac:chgData name="Le Thoa" userId="be77975b-065d-452a-9eef-086a315807d0" providerId="ADAL" clId="{4AE1BB9D-6EF9-424C-9122-8F555F088CD7}" dt="2024-10-20T18:09:00.952" v="1178"/>
          <ac:cxnSpMkLst>
            <pc:docMk/>
            <pc:sldMk cId="263092999" sldId="1096"/>
            <ac:cxnSpMk id="29" creationId="{2B06CB63-3FCE-2F88-0351-4D513C587E00}"/>
          </ac:cxnSpMkLst>
        </pc:cxnChg>
        <pc:cxnChg chg="add mod">
          <ac:chgData name="Le Thoa" userId="be77975b-065d-452a-9eef-086a315807d0" providerId="ADAL" clId="{4AE1BB9D-6EF9-424C-9122-8F555F088CD7}" dt="2024-10-20T18:09:00.952" v="1178"/>
          <ac:cxnSpMkLst>
            <pc:docMk/>
            <pc:sldMk cId="263092999" sldId="1096"/>
            <ac:cxnSpMk id="30" creationId="{073B3F5A-64B9-645B-DF0F-32D47D6850F1}"/>
          </ac:cxnSpMkLst>
        </pc:cxnChg>
        <pc:cxnChg chg="mod">
          <ac:chgData name="Le Thoa" userId="be77975b-065d-452a-9eef-086a315807d0" providerId="ADAL" clId="{4AE1BB9D-6EF9-424C-9122-8F555F088CD7}" dt="2024-10-19T21:47:38.666" v="1019"/>
          <ac:cxnSpMkLst>
            <pc:docMk/>
            <pc:sldMk cId="263092999" sldId="1096"/>
            <ac:cxnSpMk id="91" creationId="{05DEE388-DBD2-8BDB-C2A9-B03564332FE2}"/>
          </ac:cxnSpMkLst>
        </pc:cxnChg>
        <pc:cxnChg chg="mod">
          <ac:chgData name="Le Thoa" userId="be77975b-065d-452a-9eef-086a315807d0" providerId="ADAL" clId="{4AE1BB9D-6EF9-424C-9122-8F555F088CD7}" dt="2024-10-19T21:47:38.666" v="1019"/>
          <ac:cxnSpMkLst>
            <pc:docMk/>
            <pc:sldMk cId="263092999" sldId="1096"/>
            <ac:cxnSpMk id="94" creationId="{2EE20D7B-933E-C9CF-4F71-F4A9729DDA7C}"/>
          </ac:cxnSpMkLst>
        </pc:cxnChg>
        <pc:cxnChg chg="mod">
          <ac:chgData name="Le Thoa" userId="be77975b-065d-452a-9eef-086a315807d0" providerId="ADAL" clId="{4AE1BB9D-6EF9-424C-9122-8F555F088CD7}" dt="2024-10-19T21:47:38.666" v="1019"/>
          <ac:cxnSpMkLst>
            <pc:docMk/>
            <pc:sldMk cId="263092999" sldId="1096"/>
            <ac:cxnSpMk id="98" creationId="{7B2385F4-164A-DF0F-6EA3-3F945A26547F}"/>
          </ac:cxnSpMkLst>
        </pc:cxnChg>
        <pc:cxnChg chg="mod">
          <ac:chgData name="Le Thoa" userId="be77975b-065d-452a-9eef-086a315807d0" providerId="ADAL" clId="{4AE1BB9D-6EF9-424C-9122-8F555F088CD7}" dt="2024-10-19T21:47:38.666" v="1019"/>
          <ac:cxnSpMkLst>
            <pc:docMk/>
            <pc:sldMk cId="263092999" sldId="1096"/>
            <ac:cxnSpMk id="107" creationId="{627CF7E3-A5B0-4A05-5826-EA5532E5117B}"/>
          </ac:cxnSpMkLst>
        </pc:cxnChg>
        <pc:cxnChg chg="mod">
          <ac:chgData name="Le Thoa" userId="be77975b-065d-452a-9eef-086a315807d0" providerId="ADAL" clId="{4AE1BB9D-6EF9-424C-9122-8F555F088CD7}" dt="2024-10-19T21:47:38.666" v="1019"/>
          <ac:cxnSpMkLst>
            <pc:docMk/>
            <pc:sldMk cId="263092999" sldId="1096"/>
            <ac:cxnSpMk id="108" creationId="{88058F99-9464-E022-DA4D-9831B792EDFA}"/>
          </ac:cxnSpMkLst>
        </pc:cxnChg>
        <pc:cxnChg chg="mod">
          <ac:chgData name="Le Thoa" userId="be77975b-065d-452a-9eef-086a315807d0" providerId="ADAL" clId="{4AE1BB9D-6EF9-424C-9122-8F555F088CD7}" dt="2024-10-19T21:47:38.666" v="1019"/>
          <ac:cxnSpMkLst>
            <pc:docMk/>
            <pc:sldMk cId="263092999" sldId="1096"/>
            <ac:cxnSpMk id="109" creationId="{97513915-63E9-F6D4-1E87-BC5FBFDD7B6B}"/>
          </ac:cxnSpMkLst>
        </pc:cxnChg>
        <pc:cxnChg chg="mod">
          <ac:chgData name="Le Thoa" userId="be77975b-065d-452a-9eef-086a315807d0" providerId="ADAL" clId="{4AE1BB9D-6EF9-424C-9122-8F555F088CD7}" dt="2024-10-19T21:47:38.666" v="1019"/>
          <ac:cxnSpMkLst>
            <pc:docMk/>
            <pc:sldMk cId="263092999" sldId="1096"/>
            <ac:cxnSpMk id="110" creationId="{1D15ACEB-E7AB-9A0A-C433-C29A3A0AE75E}"/>
          </ac:cxnSpMkLst>
        </pc:cxnChg>
        <pc:cxnChg chg="mod">
          <ac:chgData name="Le Thoa" userId="be77975b-065d-452a-9eef-086a315807d0" providerId="ADAL" clId="{4AE1BB9D-6EF9-424C-9122-8F555F088CD7}" dt="2024-10-19T21:47:38.666" v="1019"/>
          <ac:cxnSpMkLst>
            <pc:docMk/>
            <pc:sldMk cId="263092999" sldId="1096"/>
            <ac:cxnSpMk id="111" creationId="{D40FAE44-E363-8822-99C3-21CE7A413B76}"/>
          </ac:cxnSpMkLst>
        </pc:cxnChg>
        <pc:cxnChg chg="mod">
          <ac:chgData name="Le Thoa" userId="be77975b-065d-452a-9eef-086a315807d0" providerId="ADAL" clId="{4AE1BB9D-6EF9-424C-9122-8F555F088CD7}" dt="2024-10-19T21:47:38.666" v="1019"/>
          <ac:cxnSpMkLst>
            <pc:docMk/>
            <pc:sldMk cId="263092999" sldId="1096"/>
            <ac:cxnSpMk id="114" creationId="{92587F2D-9B82-FFC0-4DA5-95537665CA6F}"/>
          </ac:cxnSpMkLst>
        </pc:cxnChg>
        <pc:cxnChg chg="mod">
          <ac:chgData name="Le Thoa" userId="be77975b-065d-452a-9eef-086a315807d0" providerId="ADAL" clId="{4AE1BB9D-6EF9-424C-9122-8F555F088CD7}" dt="2024-10-19T21:47:38.666" v="1019"/>
          <ac:cxnSpMkLst>
            <pc:docMk/>
            <pc:sldMk cId="263092999" sldId="1096"/>
            <ac:cxnSpMk id="115" creationId="{EED9EC89-00EF-E9DB-81B6-F4DA4B817263}"/>
          </ac:cxnSpMkLst>
        </pc:cxnChg>
        <pc:cxnChg chg="mod">
          <ac:chgData name="Le Thoa" userId="be77975b-065d-452a-9eef-086a315807d0" providerId="ADAL" clId="{4AE1BB9D-6EF9-424C-9122-8F555F088CD7}" dt="2024-10-19T21:47:38.666" v="1019"/>
          <ac:cxnSpMkLst>
            <pc:docMk/>
            <pc:sldMk cId="263092999" sldId="1096"/>
            <ac:cxnSpMk id="116" creationId="{65D9924E-FA1E-E2E5-64C7-0BDB96E1C5FD}"/>
          </ac:cxnSpMkLst>
        </pc:cxnChg>
      </pc:sldChg>
      <pc:sldChg chg="addSp delSp modSp add mod delAnim modAnim">
        <pc:chgData name="Le Thoa" userId="be77975b-065d-452a-9eef-086a315807d0" providerId="ADAL" clId="{4AE1BB9D-6EF9-424C-9122-8F555F088CD7}" dt="2024-10-22T15:22:36.596" v="1512"/>
        <pc:sldMkLst>
          <pc:docMk/>
          <pc:sldMk cId="142314524" sldId="1097"/>
        </pc:sldMkLst>
        <pc:spChg chg="add mod">
          <ac:chgData name="Le Thoa" userId="be77975b-065d-452a-9eef-086a315807d0" providerId="ADAL" clId="{4AE1BB9D-6EF9-424C-9122-8F555F088CD7}" dt="2024-10-19T21:22:35.947" v="616" actId="20577"/>
          <ac:spMkLst>
            <pc:docMk/>
            <pc:sldMk cId="142314524" sldId="1097"/>
            <ac:spMk id="15" creationId="{CB00E16C-5EEC-F79B-9A2C-38178EE3CA06}"/>
          </ac:spMkLst>
        </pc:spChg>
        <pc:spChg chg="mod">
          <ac:chgData name="Le Thoa" userId="be77975b-065d-452a-9eef-086a315807d0" providerId="ADAL" clId="{4AE1BB9D-6EF9-424C-9122-8F555F088CD7}" dt="2024-10-20T19:06:13.253" v="1431" actId="20577"/>
          <ac:spMkLst>
            <pc:docMk/>
            <pc:sldMk cId="142314524" sldId="1097"/>
            <ac:spMk id="78" creationId="{6473659A-8581-337A-A14F-ADC2C609EBF3}"/>
          </ac:spMkLst>
        </pc:spChg>
        <pc:spChg chg="add mod">
          <ac:chgData name="Le Thoa" userId="be77975b-065d-452a-9eef-086a315807d0" providerId="ADAL" clId="{4AE1BB9D-6EF9-424C-9122-8F555F088CD7}" dt="2024-10-20T18:56:08.875" v="1295"/>
          <ac:spMkLst>
            <pc:docMk/>
            <pc:sldMk cId="142314524" sldId="1097"/>
            <ac:spMk id="95" creationId="{120D647A-08B7-20A5-182F-B0616FE0A604}"/>
          </ac:spMkLst>
        </pc:spChg>
        <pc:spChg chg="add mod">
          <ac:chgData name="Le Thoa" userId="be77975b-065d-452a-9eef-086a315807d0" providerId="ADAL" clId="{4AE1BB9D-6EF9-424C-9122-8F555F088CD7}" dt="2024-10-20T19:06:20.389" v="1435" actId="20577"/>
          <ac:spMkLst>
            <pc:docMk/>
            <pc:sldMk cId="142314524" sldId="1097"/>
            <ac:spMk id="97" creationId="{EC26A14D-E938-98E4-A04F-F5DDF8A80C62}"/>
          </ac:spMkLst>
        </pc:spChg>
        <pc:spChg chg="add mod">
          <ac:chgData name="Le Thoa" userId="be77975b-065d-452a-9eef-086a315807d0" providerId="ADAL" clId="{4AE1BB9D-6EF9-424C-9122-8F555F088CD7}" dt="2024-10-20T18:56:08.875" v="1295"/>
          <ac:spMkLst>
            <pc:docMk/>
            <pc:sldMk cId="142314524" sldId="1097"/>
            <ac:spMk id="98" creationId="{31C262F7-304D-E441-7505-B6B06212FBAE}"/>
          </ac:spMkLst>
        </pc:spChg>
        <pc:spChg chg="add mod">
          <ac:chgData name="Le Thoa" userId="be77975b-065d-452a-9eef-086a315807d0" providerId="ADAL" clId="{4AE1BB9D-6EF9-424C-9122-8F555F088CD7}" dt="2024-10-20T19:06:23.521" v="1437" actId="20577"/>
          <ac:spMkLst>
            <pc:docMk/>
            <pc:sldMk cId="142314524" sldId="1097"/>
            <ac:spMk id="99" creationId="{259C2080-66B6-4F93-2DB6-502E512A8CDC}"/>
          </ac:spMkLst>
        </pc:spChg>
        <pc:spChg chg="add mod">
          <ac:chgData name="Le Thoa" userId="be77975b-065d-452a-9eef-086a315807d0" providerId="ADAL" clId="{4AE1BB9D-6EF9-424C-9122-8F555F088CD7}" dt="2024-10-22T15:22:36.596" v="1512"/>
          <ac:spMkLst>
            <pc:docMk/>
            <pc:sldMk cId="142314524" sldId="1097"/>
            <ac:spMk id="100" creationId="{AA28B8C7-1949-B2C0-C047-95DF96CD25D9}"/>
          </ac:spMkLst>
        </pc:spChg>
        <pc:spChg chg="add mod">
          <ac:chgData name="Le Thoa" userId="be77975b-065d-452a-9eef-086a315807d0" providerId="ADAL" clId="{4AE1BB9D-6EF9-424C-9122-8F555F088CD7}" dt="2024-10-20T18:56:08.875" v="1295"/>
          <ac:spMkLst>
            <pc:docMk/>
            <pc:sldMk cId="142314524" sldId="1097"/>
            <ac:spMk id="101" creationId="{77DB4C3B-CA4E-BE23-55DB-1C5D0FEAD6F9}"/>
          </ac:spMkLst>
        </pc:spChg>
        <pc:spChg chg="add mod">
          <ac:chgData name="Le Thoa" userId="be77975b-065d-452a-9eef-086a315807d0" providerId="ADAL" clId="{4AE1BB9D-6EF9-424C-9122-8F555F088CD7}" dt="2024-10-20T18:56:08.875" v="1295"/>
          <ac:spMkLst>
            <pc:docMk/>
            <pc:sldMk cId="142314524" sldId="1097"/>
            <ac:spMk id="102" creationId="{E5E15F23-55D1-FD2B-C0C4-6742A38A739A}"/>
          </ac:spMkLst>
        </pc:spChg>
        <pc:spChg chg="add mod">
          <ac:chgData name="Le Thoa" userId="be77975b-065d-452a-9eef-086a315807d0" providerId="ADAL" clId="{4AE1BB9D-6EF9-424C-9122-8F555F088CD7}" dt="2024-10-20T18:56:08.875" v="1295"/>
          <ac:spMkLst>
            <pc:docMk/>
            <pc:sldMk cId="142314524" sldId="1097"/>
            <ac:spMk id="107" creationId="{BC8D4DBD-FA48-5651-9C7A-CE4BFCF289B7}"/>
          </ac:spMkLst>
        </pc:spChg>
        <pc:graphicFrameChg chg="add mod modGraphic">
          <ac:chgData name="Le Thoa" userId="be77975b-065d-452a-9eef-086a315807d0" providerId="ADAL" clId="{4AE1BB9D-6EF9-424C-9122-8F555F088CD7}" dt="2024-10-19T21:24:07.105" v="651" actId="14100"/>
          <ac:graphicFrameMkLst>
            <pc:docMk/>
            <pc:sldMk cId="142314524" sldId="1097"/>
            <ac:graphicFrameMk id="4" creationId="{6394AE51-F1DF-48E9-5CDC-2449241987D0}"/>
          </ac:graphicFrameMkLst>
        </pc:graphicFrameChg>
        <pc:cxnChg chg="add mod">
          <ac:chgData name="Le Thoa" userId="be77975b-065d-452a-9eef-086a315807d0" providerId="ADAL" clId="{4AE1BB9D-6EF9-424C-9122-8F555F088CD7}" dt="2024-10-20T18:56:08.875" v="1295"/>
          <ac:cxnSpMkLst>
            <pc:docMk/>
            <pc:sldMk cId="142314524" sldId="1097"/>
            <ac:cxnSpMk id="96" creationId="{8B4AD5FB-7430-78E9-403B-A78CE8BED635}"/>
          </ac:cxnSpMkLst>
        </pc:cxnChg>
        <pc:cxnChg chg="add mod">
          <ac:chgData name="Le Thoa" userId="be77975b-065d-452a-9eef-086a315807d0" providerId="ADAL" clId="{4AE1BB9D-6EF9-424C-9122-8F555F088CD7}" dt="2024-10-20T18:56:08.875" v="1295"/>
          <ac:cxnSpMkLst>
            <pc:docMk/>
            <pc:sldMk cId="142314524" sldId="1097"/>
            <ac:cxnSpMk id="103" creationId="{A212CC33-DB6C-7A72-54E3-4A1B84E6B03E}"/>
          </ac:cxnSpMkLst>
        </pc:cxnChg>
        <pc:cxnChg chg="add mod">
          <ac:chgData name="Le Thoa" userId="be77975b-065d-452a-9eef-086a315807d0" providerId="ADAL" clId="{4AE1BB9D-6EF9-424C-9122-8F555F088CD7}" dt="2024-10-20T18:56:08.875" v="1295"/>
          <ac:cxnSpMkLst>
            <pc:docMk/>
            <pc:sldMk cId="142314524" sldId="1097"/>
            <ac:cxnSpMk id="104" creationId="{648B22FD-9B0F-6CFA-BB23-B7E237F54E0D}"/>
          </ac:cxnSpMkLst>
        </pc:cxnChg>
        <pc:cxnChg chg="add mod">
          <ac:chgData name="Le Thoa" userId="be77975b-065d-452a-9eef-086a315807d0" providerId="ADAL" clId="{4AE1BB9D-6EF9-424C-9122-8F555F088CD7}" dt="2024-10-20T18:56:08.875" v="1295"/>
          <ac:cxnSpMkLst>
            <pc:docMk/>
            <pc:sldMk cId="142314524" sldId="1097"/>
            <ac:cxnSpMk id="105" creationId="{C3922912-4577-AB34-AD05-7FCF7A3387A3}"/>
          </ac:cxnSpMkLst>
        </pc:cxnChg>
        <pc:cxnChg chg="add mod">
          <ac:chgData name="Le Thoa" userId="be77975b-065d-452a-9eef-086a315807d0" providerId="ADAL" clId="{4AE1BB9D-6EF9-424C-9122-8F555F088CD7}" dt="2024-10-20T18:56:08.875" v="1295"/>
          <ac:cxnSpMkLst>
            <pc:docMk/>
            <pc:sldMk cId="142314524" sldId="1097"/>
            <ac:cxnSpMk id="106" creationId="{883068DE-C5EF-530F-3CFD-F33F91890EBE}"/>
          </ac:cxnSpMkLst>
        </pc:cxnChg>
      </pc:sldChg>
      <pc:sldChg chg="addSp delSp modSp add mod modAnim">
        <pc:chgData name="Le Thoa" userId="be77975b-065d-452a-9eef-086a315807d0" providerId="ADAL" clId="{4AE1BB9D-6EF9-424C-9122-8F555F088CD7}" dt="2024-10-22T15:34:06.273" v="1519" actId="20577"/>
        <pc:sldMkLst>
          <pc:docMk/>
          <pc:sldMk cId="1343199623" sldId="1098"/>
        </pc:sldMkLst>
        <pc:spChg chg="mod topLvl">
          <ac:chgData name="Le Thoa" userId="be77975b-065d-452a-9eef-086a315807d0" providerId="ADAL" clId="{4AE1BB9D-6EF9-424C-9122-8F555F088CD7}" dt="2024-10-20T18:58:14.955" v="1307" actId="165"/>
          <ac:spMkLst>
            <pc:docMk/>
            <pc:sldMk cId="1343199623" sldId="1098"/>
            <ac:spMk id="18" creationId="{EB278EE3-3C25-F412-69C2-C9EFB1E896AD}"/>
          </ac:spMkLst>
        </pc:spChg>
        <pc:spChg chg="mod topLvl">
          <ac:chgData name="Le Thoa" userId="be77975b-065d-452a-9eef-086a315807d0" providerId="ADAL" clId="{4AE1BB9D-6EF9-424C-9122-8F555F088CD7}" dt="2024-10-20T18:58:14.955" v="1307" actId="165"/>
          <ac:spMkLst>
            <pc:docMk/>
            <pc:sldMk cId="1343199623" sldId="1098"/>
            <ac:spMk id="20" creationId="{2026633F-C433-3E4B-CE4A-65CB67217800}"/>
          </ac:spMkLst>
        </pc:spChg>
        <pc:spChg chg="add mod">
          <ac:chgData name="Le Thoa" userId="be77975b-065d-452a-9eef-086a315807d0" providerId="ADAL" clId="{4AE1BB9D-6EF9-424C-9122-8F555F088CD7}" dt="2024-10-20T19:05:55.553" v="1425" actId="20577"/>
          <ac:spMkLst>
            <pc:docMk/>
            <pc:sldMk cId="1343199623" sldId="1098"/>
            <ac:spMk id="30" creationId="{7A3F9202-E71B-AD04-F88D-1154A7AE931E}"/>
          </ac:spMkLst>
        </pc:spChg>
        <pc:spChg chg="mod topLvl">
          <ac:chgData name="Le Thoa" userId="be77975b-065d-452a-9eef-086a315807d0" providerId="ADAL" clId="{4AE1BB9D-6EF9-424C-9122-8F555F088CD7}" dt="2024-10-20T18:58:20.357" v="1308" actId="165"/>
          <ac:spMkLst>
            <pc:docMk/>
            <pc:sldMk cId="1343199623" sldId="1098"/>
            <ac:spMk id="31" creationId="{D7A9A44F-24DD-5DB3-1497-A3925D891B01}"/>
          </ac:spMkLst>
        </pc:spChg>
        <pc:spChg chg="add mod">
          <ac:chgData name="Le Thoa" userId="be77975b-065d-452a-9eef-086a315807d0" providerId="ADAL" clId="{4AE1BB9D-6EF9-424C-9122-8F555F088CD7}" dt="2024-10-20T19:02:02.152" v="1377" actId="5793"/>
          <ac:spMkLst>
            <pc:docMk/>
            <pc:sldMk cId="1343199623" sldId="1098"/>
            <ac:spMk id="34" creationId="{4D1B5173-3583-515E-C467-D354D22BB99F}"/>
          </ac:spMkLst>
        </pc:spChg>
        <pc:spChg chg="add mod">
          <ac:chgData name="Le Thoa" userId="be77975b-065d-452a-9eef-086a315807d0" providerId="ADAL" clId="{4AE1BB9D-6EF9-424C-9122-8F555F088CD7}" dt="2024-10-19T21:36:40.762" v="800" actId="14100"/>
          <ac:spMkLst>
            <pc:docMk/>
            <pc:sldMk cId="1343199623" sldId="1098"/>
            <ac:spMk id="36" creationId="{AAB4EB7B-A04D-CE0E-5D46-0A131756B564}"/>
          </ac:spMkLst>
        </pc:spChg>
        <pc:spChg chg="add mod">
          <ac:chgData name="Le Thoa" userId="be77975b-065d-452a-9eef-086a315807d0" providerId="ADAL" clId="{4AE1BB9D-6EF9-424C-9122-8F555F088CD7}" dt="2024-10-19T21:36:34.683" v="798" actId="14100"/>
          <ac:spMkLst>
            <pc:docMk/>
            <pc:sldMk cId="1343199623" sldId="1098"/>
            <ac:spMk id="37" creationId="{6BAE5C9D-8171-F67C-C7AF-EC280F6104D8}"/>
          </ac:spMkLst>
        </pc:spChg>
        <pc:spChg chg="add mod">
          <ac:chgData name="Le Thoa" userId="be77975b-065d-452a-9eef-086a315807d0" providerId="ADAL" clId="{4AE1BB9D-6EF9-424C-9122-8F555F088CD7}" dt="2024-10-19T21:43:12.888" v="925" actId="1076"/>
          <ac:spMkLst>
            <pc:docMk/>
            <pc:sldMk cId="1343199623" sldId="1098"/>
            <ac:spMk id="39" creationId="{654AB250-9BBC-E83C-EBC5-A0CC3E62A9AB}"/>
          </ac:spMkLst>
        </pc:spChg>
        <pc:spChg chg="add mod">
          <ac:chgData name="Le Thoa" userId="be77975b-065d-452a-9eef-086a315807d0" providerId="ADAL" clId="{4AE1BB9D-6EF9-424C-9122-8F555F088CD7}" dt="2024-10-22T15:34:06.273" v="1519" actId="20577"/>
          <ac:spMkLst>
            <pc:docMk/>
            <pc:sldMk cId="1343199623" sldId="1098"/>
            <ac:spMk id="40" creationId="{9AA91A23-A217-3B27-89F7-48F3804B1F62}"/>
          </ac:spMkLst>
        </pc:spChg>
        <pc:spChg chg="add">
          <ac:chgData name="Le Thoa" userId="be77975b-065d-452a-9eef-086a315807d0" providerId="ADAL" clId="{4AE1BB9D-6EF9-424C-9122-8F555F088CD7}" dt="2024-10-19T21:43:04.120" v="924" actId="11529"/>
          <ac:spMkLst>
            <pc:docMk/>
            <pc:sldMk cId="1343199623" sldId="1098"/>
            <ac:spMk id="42" creationId="{986A45B5-BA08-F58C-8734-0FC7F7364F68}"/>
          </ac:spMkLst>
        </pc:spChg>
        <pc:spChg chg="add mod">
          <ac:chgData name="Le Thoa" userId="be77975b-065d-452a-9eef-086a315807d0" providerId="ADAL" clId="{4AE1BB9D-6EF9-424C-9122-8F555F088CD7}" dt="2024-10-19T21:44:08.119" v="971" actId="14100"/>
          <ac:spMkLst>
            <pc:docMk/>
            <pc:sldMk cId="1343199623" sldId="1098"/>
            <ac:spMk id="43" creationId="{80006EC4-2615-3321-C5B1-74E4F1981496}"/>
          </ac:spMkLst>
        </pc:spChg>
        <pc:spChg chg="add mod">
          <ac:chgData name="Le Thoa" userId="be77975b-065d-452a-9eef-086a315807d0" providerId="ADAL" clId="{4AE1BB9D-6EF9-424C-9122-8F555F088CD7}" dt="2024-10-20T19:04:17.135" v="1406" actId="164"/>
          <ac:spMkLst>
            <pc:docMk/>
            <pc:sldMk cId="1343199623" sldId="1098"/>
            <ac:spMk id="46" creationId="{3827608F-A5BC-1858-239A-6C55A34F8AFE}"/>
          </ac:spMkLst>
        </pc:spChg>
        <pc:spChg chg="add mod">
          <ac:chgData name="Le Thoa" userId="be77975b-065d-452a-9eef-086a315807d0" providerId="ADAL" clId="{4AE1BB9D-6EF9-424C-9122-8F555F088CD7}" dt="2024-10-20T19:04:17.135" v="1406" actId="164"/>
          <ac:spMkLst>
            <pc:docMk/>
            <pc:sldMk cId="1343199623" sldId="1098"/>
            <ac:spMk id="48" creationId="{81D58B5D-8734-98F3-6A51-BC8DD82DAA68}"/>
          </ac:spMkLst>
        </pc:spChg>
        <pc:spChg chg="mod topLvl">
          <ac:chgData name="Le Thoa" userId="be77975b-065d-452a-9eef-086a315807d0" providerId="ADAL" clId="{4AE1BB9D-6EF9-424C-9122-8F555F088CD7}" dt="2024-10-20T19:05:32.675" v="1416" actId="20577"/>
          <ac:spMkLst>
            <pc:docMk/>
            <pc:sldMk cId="1343199623" sldId="1098"/>
            <ac:spMk id="50" creationId="{5878D467-0457-9A14-CB46-024B5EC8A481}"/>
          </ac:spMkLst>
        </pc:spChg>
        <pc:spChg chg="mod topLvl">
          <ac:chgData name="Le Thoa" userId="be77975b-065d-452a-9eef-086a315807d0" providerId="ADAL" clId="{4AE1BB9D-6EF9-424C-9122-8F555F088CD7}" dt="2024-10-20T18:58:20.357" v="1308" actId="165"/>
          <ac:spMkLst>
            <pc:docMk/>
            <pc:sldMk cId="1343199623" sldId="1098"/>
            <ac:spMk id="51" creationId="{ECD5A4D6-43EA-5529-E520-9BBA633357FF}"/>
          </ac:spMkLst>
        </pc:spChg>
        <pc:spChg chg="mod topLvl">
          <ac:chgData name="Le Thoa" userId="be77975b-065d-452a-9eef-086a315807d0" providerId="ADAL" clId="{4AE1BB9D-6EF9-424C-9122-8F555F088CD7}" dt="2024-10-20T18:58:20.357" v="1308" actId="165"/>
          <ac:spMkLst>
            <pc:docMk/>
            <pc:sldMk cId="1343199623" sldId="1098"/>
            <ac:spMk id="53" creationId="{745CCFDA-3E96-279B-C89F-476E02F56BFF}"/>
          </ac:spMkLst>
        </pc:spChg>
        <pc:spChg chg="mod topLvl">
          <ac:chgData name="Le Thoa" userId="be77975b-065d-452a-9eef-086a315807d0" providerId="ADAL" clId="{4AE1BB9D-6EF9-424C-9122-8F555F088CD7}" dt="2024-10-20T19:05:36.603" v="1418" actId="20577"/>
          <ac:spMkLst>
            <pc:docMk/>
            <pc:sldMk cId="1343199623" sldId="1098"/>
            <ac:spMk id="54" creationId="{C6BC5CAC-0D26-8935-EA18-00C80AF09EF9}"/>
          </ac:spMkLst>
        </pc:spChg>
        <pc:spChg chg="mod topLvl">
          <ac:chgData name="Le Thoa" userId="be77975b-065d-452a-9eef-086a315807d0" providerId="ADAL" clId="{4AE1BB9D-6EF9-424C-9122-8F555F088CD7}" dt="2024-10-20T19:05:42.415" v="1420" actId="20577"/>
          <ac:spMkLst>
            <pc:docMk/>
            <pc:sldMk cId="1343199623" sldId="1098"/>
            <ac:spMk id="56" creationId="{D257DFF2-7329-DCB6-7C90-1CA93F0F1188}"/>
          </ac:spMkLst>
        </pc:spChg>
        <pc:spChg chg="mod topLvl">
          <ac:chgData name="Le Thoa" userId="be77975b-065d-452a-9eef-086a315807d0" providerId="ADAL" clId="{4AE1BB9D-6EF9-424C-9122-8F555F088CD7}" dt="2024-10-20T18:59:27.275" v="1316" actId="20577"/>
          <ac:spMkLst>
            <pc:docMk/>
            <pc:sldMk cId="1343199623" sldId="1098"/>
            <ac:spMk id="58" creationId="{F2DEECCB-173F-DF67-6D66-9CB1BD2CEA97}"/>
          </ac:spMkLst>
        </pc:spChg>
        <pc:spChg chg="mod topLvl">
          <ac:chgData name="Le Thoa" userId="be77975b-065d-452a-9eef-086a315807d0" providerId="ADAL" clId="{4AE1BB9D-6EF9-424C-9122-8F555F088CD7}" dt="2024-10-22T15:22:39.937" v="1513"/>
          <ac:spMkLst>
            <pc:docMk/>
            <pc:sldMk cId="1343199623" sldId="1098"/>
            <ac:spMk id="59" creationId="{A431FCAF-DADD-073E-5127-1EA6873FA1F4}"/>
          </ac:spMkLst>
        </pc:spChg>
        <pc:spChg chg="mod topLvl">
          <ac:chgData name="Le Thoa" userId="be77975b-065d-452a-9eef-086a315807d0" providerId="ADAL" clId="{4AE1BB9D-6EF9-424C-9122-8F555F088CD7}" dt="2024-10-20T18:58:20.357" v="1308" actId="165"/>
          <ac:spMkLst>
            <pc:docMk/>
            <pc:sldMk cId="1343199623" sldId="1098"/>
            <ac:spMk id="60" creationId="{2B2BC50B-0315-0312-6E03-1F75C1935E19}"/>
          </ac:spMkLst>
        </pc:spChg>
        <pc:spChg chg="mod topLvl">
          <ac:chgData name="Le Thoa" userId="be77975b-065d-452a-9eef-086a315807d0" providerId="ADAL" clId="{4AE1BB9D-6EF9-424C-9122-8F555F088CD7}" dt="2024-10-20T18:58:20.357" v="1308" actId="165"/>
          <ac:spMkLst>
            <pc:docMk/>
            <pc:sldMk cId="1343199623" sldId="1098"/>
            <ac:spMk id="62" creationId="{F19D379C-0668-6296-E9DF-E7C8962D512E}"/>
          </ac:spMkLst>
        </pc:spChg>
        <pc:spChg chg="mod topLvl">
          <ac:chgData name="Le Thoa" userId="be77975b-065d-452a-9eef-086a315807d0" providerId="ADAL" clId="{4AE1BB9D-6EF9-424C-9122-8F555F088CD7}" dt="2024-10-20T18:58:20.357" v="1308" actId="165"/>
          <ac:spMkLst>
            <pc:docMk/>
            <pc:sldMk cId="1343199623" sldId="1098"/>
            <ac:spMk id="63" creationId="{D2AFEDFE-CB14-4D9A-B244-F87434D45B3F}"/>
          </ac:spMkLst>
        </pc:spChg>
        <pc:spChg chg="mod topLvl">
          <ac:chgData name="Le Thoa" userId="be77975b-065d-452a-9eef-086a315807d0" providerId="ADAL" clId="{4AE1BB9D-6EF9-424C-9122-8F555F088CD7}" dt="2024-10-20T19:05:48.960" v="1422" actId="20577"/>
          <ac:spMkLst>
            <pc:docMk/>
            <pc:sldMk cId="1343199623" sldId="1098"/>
            <ac:spMk id="64" creationId="{C117C366-4DEE-209B-CA2D-2405CDB89BF2}"/>
          </ac:spMkLst>
        </pc:spChg>
        <pc:spChg chg="mod topLvl">
          <ac:chgData name="Le Thoa" userId="be77975b-065d-452a-9eef-086a315807d0" providerId="ADAL" clId="{4AE1BB9D-6EF9-424C-9122-8F555F088CD7}" dt="2024-10-20T18:58:20.357" v="1308" actId="165"/>
          <ac:spMkLst>
            <pc:docMk/>
            <pc:sldMk cId="1343199623" sldId="1098"/>
            <ac:spMk id="67" creationId="{80304EE3-ADF4-9EA1-3B94-98CFAD6812FD}"/>
          </ac:spMkLst>
        </pc:spChg>
        <pc:spChg chg="mod topLvl">
          <ac:chgData name="Le Thoa" userId="be77975b-065d-452a-9eef-086a315807d0" providerId="ADAL" clId="{4AE1BB9D-6EF9-424C-9122-8F555F088CD7}" dt="2024-10-20T18:58:20.357" v="1308" actId="165"/>
          <ac:spMkLst>
            <pc:docMk/>
            <pc:sldMk cId="1343199623" sldId="1098"/>
            <ac:spMk id="73" creationId="{AFDD563A-EF81-3587-9160-B53BC92F7F85}"/>
          </ac:spMkLst>
        </pc:spChg>
        <pc:spChg chg="mod topLvl">
          <ac:chgData name="Le Thoa" userId="be77975b-065d-452a-9eef-086a315807d0" providerId="ADAL" clId="{4AE1BB9D-6EF9-424C-9122-8F555F088CD7}" dt="2024-10-20T18:58:20.357" v="1308" actId="165"/>
          <ac:spMkLst>
            <pc:docMk/>
            <pc:sldMk cId="1343199623" sldId="1098"/>
            <ac:spMk id="76" creationId="{73DA38CE-4079-3DF3-387C-D771607C71BD}"/>
          </ac:spMkLst>
        </pc:spChg>
        <pc:spChg chg="mod">
          <ac:chgData name="Le Thoa" userId="be77975b-065d-452a-9eef-086a315807d0" providerId="ADAL" clId="{4AE1BB9D-6EF9-424C-9122-8F555F088CD7}" dt="2024-10-20T19:06:07.043" v="1429" actId="20577"/>
          <ac:spMkLst>
            <pc:docMk/>
            <pc:sldMk cId="1343199623" sldId="1098"/>
            <ac:spMk id="78" creationId="{6473659A-8581-337A-A14F-ADC2C609EBF3}"/>
          </ac:spMkLst>
        </pc:spChg>
        <pc:spChg chg="add mod">
          <ac:chgData name="Le Thoa" userId="be77975b-065d-452a-9eef-086a315807d0" providerId="ADAL" clId="{4AE1BB9D-6EF9-424C-9122-8F555F088CD7}" dt="2024-10-20T18:59:36.007" v="1328" actId="20577"/>
          <ac:spMkLst>
            <pc:docMk/>
            <pc:sldMk cId="1343199623" sldId="1098"/>
            <ac:spMk id="82" creationId="{88380503-B286-C763-52E7-058BF703012C}"/>
          </ac:spMkLst>
        </pc:spChg>
        <pc:grpChg chg="add mod">
          <ac:chgData name="Le Thoa" userId="be77975b-065d-452a-9eef-086a315807d0" providerId="ADAL" clId="{4AE1BB9D-6EF9-424C-9122-8F555F088CD7}" dt="2024-10-19T21:34:47.380" v="788" actId="1076"/>
          <ac:grpSpMkLst>
            <pc:docMk/>
            <pc:sldMk cId="1343199623" sldId="1098"/>
            <ac:grpSpMk id="19" creationId="{589AEE5B-CB86-870F-3E6A-78D8146931CD}"/>
          </ac:grpSpMkLst>
        </pc:grpChg>
        <pc:grpChg chg="mod topLvl">
          <ac:chgData name="Le Thoa" userId="be77975b-065d-452a-9eef-086a315807d0" providerId="ADAL" clId="{4AE1BB9D-6EF9-424C-9122-8F555F088CD7}" dt="2024-10-20T18:58:20.357" v="1308" actId="165"/>
          <ac:grpSpMkLst>
            <pc:docMk/>
            <pc:sldMk cId="1343199623" sldId="1098"/>
            <ac:grpSpMk id="65" creationId="{EA305A74-8FA2-8715-3D31-CBDBB16068B8}"/>
          </ac:grpSpMkLst>
        </pc:grpChg>
        <pc:grpChg chg="add mod ord">
          <ac:chgData name="Le Thoa" userId="be77975b-065d-452a-9eef-086a315807d0" providerId="ADAL" clId="{4AE1BB9D-6EF9-424C-9122-8F555F088CD7}" dt="2024-10-20T19:05:22.837" v="1412" actId="1076"/>
          <ac:grpSpMkLst>
            <pc:docMk/>
            <pc:sldMk cId="1343199623" sldId="1098"/>
            <ac:grpSpMk id="83" creationId="{C9EA537F-EE2C-2EF4-6D86-0A29E737F46A}"/>
          </ac:grpSpMkLst>
        </pc:grpChg>
        <pc:picChg chg="add mod">
          <ac:chgData name="Le Thoa" userId="be77975b-065d-452a-9eef-086a315807d0" providerId="ADAL" clId="{4AE1BB9D-6EF9-424C-9122-8F555F088CD7}" dt="2024-10-19T21:27:17.902" v="708" actId="164"/>
          <ac:picMkLst>
            <pc:docMk/>
            <pc:sldMk cId="1343199623" sldId="1098"/>
            <ac:picMk id="6" creationId="{8C38B16A-D154-22DF-5AB9-315C49B2A3C1}"/>
          </ac:picMkLst>
        </pc:picChg>
        <pc:picChg chg="add mod">
          <ac:chgData name="Le Thoa" userId="be77975b-065d-452a-9eef-086a315807d0" providerId="ADAL" clId="{4AE1BB9D-6EF9-424C-9122-8F555F088CD7}" dt="2024-10-19T21:27:17.902" v="708" actId="164"/>
          <ac:picMkLst>
            <pc:docMk/>
            <pc:sldMk cId="1343199623" sldId="1098"/>
            <ac:picMk id="17" creationId="{29A835AE-F15E-5CDD-BA0D-69E33DC04C63}"/>
          </ac:picMkLst>
        </pc:picChg>
        <pc:picChg chg="add mod ord">
          <ac:chgData name="Le Thoa" userId="be77975b-065d-452a-9eef-086a315807d0" providerId="ADAL" clId="{4AE1BB9D-6EF9-424C-9122-8F555F088CD7}" dt="2024-10-20T19:04:17.135" v="1406" actId="164"/>
          <ac:picMkLst>
            <pc:docMk/>
            <pc:sldMk cId="1343199623" sldId="1098"/>
            <ac:picMk id="44" creationId="{73C9B7A7-1CEB-C169-8651-1F3462551668}"/>
          </ac:picMkLst>
        </pc:picChg>
        <pc:picChg chg="add mod ord">
          <ac:chgData name="Le Thoa" userId="be77975b-065d-452a-9eef-086a315807d0" providerId="ADAL" clId="{4AE1BB9D-6EF9-424C-9122-8F555F088CD7}" dt="2024-10-20T19:04:17.135" v="1406" actId="164"/>
          <ac:picMkLst>
            <pc:docMk/>
            <pc:sldMk cId="1343199623" sldId="1098"/>
            <ac:picMk id="45" creationId="{5DBAB230-0F9D-F590-E86E-8A04B2B8713C}"/>
          </ac:picMkLst>
        </pc:picChg>
        <pc:cxnChg chg="mod topLvl">
          <ac:chgData name="Le Thoa" userId="be77975b-065d-452a-9eef-086a315807d0" providerId="ADAL" clId="{4AE1BB9D-6EF9-424C-9122-8F555F088CD7}" dt="2024-10-20T18:58:20.357" v="1308" actId="165"/>
          <ac:cxnSpMkLst>
            <pc:docMk/>
            <pc:sldMk cId="1343199623" sldId="1098"/>
            <ac:cxnSpMk id="49" creationId="{068E5F2E-0930-BB0C-D94B-1EF1A34D05C3}"/>
          </ac:cxnSpMkLst>
        </pc:cxnChg>
        <pc:cxnChg chg="mod topLvl">
          <ac:chgData name="Le Thoa" userId="be77975b-065d-452a-9eef-086a315807d0" providerId="ADAL" clId="{4AE1BB9D-6EF9-424C-9122-8F555F088CD7}" dt="2024-10-20T18:58:20.357" v="1308" actId="165"/>
          <ac:cxnSpMkLst>
            <pc:docMk/>
            <pc:sldMk cId="1343199623" sldId="1098"/>
            <ac:cxnSpMk id="52" creationId="{C5573B6E-4C91-35F0-F8B3-A6A548BDF6EA}"/>
          </ac:cxnSpMkLst>
        </pc:cxnChg>
        <pc:cxnChg chg="mod topLvl">
          <ac:chgData name="Le Thoa" userId="be77975b-065d-452a-9eef-086a315807d0" providerId="ADAL" clId="{4AE1BB9D-6EF9-424C-9122-8F555F088CD7}" dt="2024-10-20T18:58:20.357" v="1308" actId="165"/>
          <ac:cxnSpMkLst>
            <pc:docMk/>
            <pc:sldMk cId="1343199623" sldId="1098"/>
            <ac:cxnSpMk id="57" creationId="{BC59A3EC-01E9-010D-F58D-D950648C6390}"/>
          </ac:cxnSpMkLst>
        </pc:cxnChg>
        <pc:cxnChg chg="mod topLvl">
          <ac:chgData name="Le Thoa" userId="be77975b-065d-452a-9eef-086a315807d0" providerId="ADAL" clId="{4AE1BB9D-6EF9-424C-9122-8F555F088CD7}" dt="2024-10-20T18:58:20.357" v="1308" actId="165"/>
          <ac:cxnSpMkLst>
            <pc:docMk/>
            <pc:sldMk cId="1343199623" sldId="1098"/>
            <ac:cxnSpMk id="68" creationId="{B4671E13-8DF5-587B-5143-CF1393DA1DF7}"/>
          </ac:cxnSpMkLst>
        </pc:cxnChg>
        <pc:cxnChg chg="mod topLvl">
          <ac:chgData name="Le Thoa" userId="be77975b-065d-452a-9eef-086a315807d0" providerId="ADAL" clId="{4AE1BB9D-6EF9-424C-9122-8F555F088CD7}" dt="2024-10-20T18:58:20.357" v="1308" actId="165"/>
          <ac:cxnSpMkLst>
            <pc:docMk/>
            <pc:sldMk cId="1343199623" sldId="1098"/>
            <ac:cxnSpMk id="69" creationId="{26DFDBD0-144F-418A-7987-9EABE363D5A2}"/>
          </ac:cxnSpMkLst>
        </pc:cxnChg>
        <pc:cxnChg chg="mod topLvl">
          <ac:chgData name="Le Thoa" userId="be77975b-065d-452a-9eef-086a315807d0" providerId="ADAL" clId="{4AE1BB9D-6EF9-424C-9122-8F555F088CD7}" dt="2024-10-20T18:58:20.357" v="1308" actId="165"/>
          <ac:cxnSpMkLst>
            <pc:docMk/>
            <pc:sldMk cId="1343199623" sldId="1098"/>
            <ac:cxnSpMk id="70" creationId="{C05F4105-94C3-F7D6-EA5F-094BC285E99B}"/>
          </ac:cxnSpMkLst>
        </pc:cxnChg>
        <pc:cxnChg chg="mod topLvl">
          <ac:chgData name="Le Thoa" userId="be77975b-065d-452a-9eef-086a315807d0" providerId="ADAL" clId="{4AE1BB9D-6EF9-424C-9122-8F555F088CD7}" dt="2024-10-20T18:58:20.357" v="1308" actId="165"/>
          <ac:cxnSpMkLst>
            <pc:docMk/>
            <pc:sldMk cId="1343199623" sldId="1098"/>
            <ac:cxnSpMk id="71" creationId="{4A3A4A2E-9AAA-0D4B-0203-CA6CC8B2B584}"/>
          </ac:cxnSpMkLst>
        </pc:cxnChg>
        <pc:cxnChg chg="mod topLvl">
          <ac:chgData name="Le Thoa" userId="be77975b-065d-452a-9eef-086a315807d0" providerId="ADAL" clId="{4AE1BB9D-6EF9-424C-9122-8F555F088CD7}" dt="2024-10-20T18:58:20.357" v="1308" actId="165"/>
          <ac:cxnSpMkLst>
            <pc:docMk/>
            <pc:sldMk cId="1343199623" sldId="1098"/>
            <ac:cxnSpMk id="72" creationId="{AF7E38F8-9193-0514-C6F9-330854CB109C}"/>
          </ac:cxnSpMkLst>
        </pc:cxnChg>
        <pc:cxnChg chg="mod">
          <ac:chgData name="Le Thoa" userId="be77975b-065d-452a-9eef-086a315807d0" providerId="ADAL" clId="{4AE1BB9D-6EF9-424C-9122-8F555F088CD7}" dt="2024-10-20T18:58:20.357" v="1308" actId="165"/>
          <ac:cxnSpMkLst>
            <pc:docMk/>
            <pc:sldMk cId="1343199623" sldId="1098"/>
            <ac:cxnSpMk id="79" creationId="{8D012578-B745-D865-BABF-A41509BBC344}"/>
          </ac:cxnSpMkLst>
        </pc:cxnChg>
        <pc:cxnChg chg="mod">
          <ac:chgData name="Le Thoa" userId="be77975b-065d-452a-9eef-086a315807d0" providerId="ADAL" clId="{4AE1BB9D-6EF9-424C-9122-8F555F088CD7}" dt="2024-10-20T18:58:20.357" v="1308" actId="165"/>
          <ac:cxnSpMkLst>
            <pc:docMk/>
            <pc:sldMk cId="1343199623" sldId="1098"/>
            <ac:cxnSpMk id="80" creationId="{73E1993A-7904-2BD6-24D8-7DACF14091C5}"/>
          </ac:cxnSpMkLst>
        </pc:cxnChg>
        <pc:cxnChg chg="mod">
          <ac:chgData name="Le Thoa" userId="be77975b-065d-452a-9eef-086a315807d0" providerId="ADAL" clId="{4AE1BB9D-6EF9-424C-9122-8F555F088CD7}" dt="2024-10-20T18:58:20.357" v="1308" actId="165"/>
          <ac:cxnSpMkLst>
            <pc:docMk/>
            <pc:sldMk cId="1343199623" sldId="1098"/>
            <ac:cxnSpMk id="81" creationId="{BB13F98D-B4BB-A6C7-4196-EF7CE636BEDE}"/>
          </ac:cxnSpMkLst>
        </pc:cxnChg>
      </pc:sldChg>
      <pc:sldMasterChg chg="modSp mod">
        <pc:chgData name="Le Thoa" userId="be77975b-065d-452a-9eef-086a315807d0" providerId="ADAL" clId="{4AE1BB9D-6EF9-424C-9122-8F555F088CD7}" dt="2024-10-20T07:10:50.077" v="1046" actId="20577"/>
        <pc:sldMasterMkLst>
          <pc:docMk/>
          <pc:sldMasterMk cId="3038685260" sldId="2147483811"/>
        </pc:sldMasterMkLst>
        <pc:spChg chg="mod">
          <ac:chgData name="Le Thoa" userId="be77975b-065d-452a-9eef-086a315807d0" providerId="ADAL" clId="{4AE1BB9D-6EF9-424C-9122-8F555F088CD7}" dt="2024-10-20T07:10:07.320" v="1039"/>
          <ac:spMkLst>
            <pc:docMk/>
            <pc:sldMasterMk cId="3038685260" sldId="2147483811"/>
            <ac:spMk id="15" creationId="{00000000-0000-0000-0000-000000000000}"/>
          </ac:spMkLst>
        </pc:spChg>
        <pc:spChg chg="mod">
          <ac:chgData name="Le Thoa" userId="be77975b-065d-452a-9eef-086a315807d0" providerId="ADAL" clId="{4AE1BB9D-6EF9-424C-9122-8F555F088CD7}" dt="2024-10-20T07:10:50.077" v="1046" actId="20577"/>
          <ac:spMkLst>
            <pc:docMk/>
            <pc:sldMasterMk cId="3038685260" sldId="2147483811"/>
            <ac:spMk id="18" creationId="{00000000-0000-0000-0000-000000000000}"/>
          </ac:spMkLst>
        </pc:spChg>
      </pc:sldMasterChg>
    </pc:docChg>
  </pc:docChgLst>
  <pc:docChgLst>
    <pc:chgData name="Lê Hoàng" userId="S::hoang.n.le@aalto.fi::64311312-d8b0-4f39-9e76-d1593b7c3396" providerId="AD" clId="Web-{6D4A50CA-3619-D8BC-9032-7EFE131D3472}"/>
    <pc:docChg chg="modSld">
      <pc:chgData name="Lê Hoàng" userId="S::hoang.n.le@aalto.fi::64311312-d8b0-4f39-9e76-d1593b7c3396" providerId="AD" clId="Web-{6D4A50CA-3619-D8BC-9032-7EFE131D3472}" dt="2024-10-21T12:41:47.943" v="35" actId="20577"/>
      <pc:docMkLst>
        <pc:docMk/>
      </pc:docMkLst>
      <pc:sldChg chg="modSp">
        <pc:chgData name="Lê Hoàng" userId="S::hoang.n.le@aalto.fi::64311312-d8b0-4f39-9e76-d1593b7c3396" providerId="AD" clId="Web-{6D4A50CA-3619-D8BC-9032-7EFE131D3472}" dt="2024-10-21T12:41:47.943" v="35" actId="20577"/>
        <pc:sldMkLst>
          <pc:docMk/>
          <pc:sldMk cId="2232846702" sldId="1093"/>
        </pc:sldMkLst>
      </pc:sldChg>
    </pc:docChg>
  </pc:docChgLst>
  <pc:docChgLst>
    <pc:chgData name="Lê Hoàng" userId="S::hoang.n.le@aalto.fi::64311312-d8b0-4f39-9e76-d1593b7c3396" providerId="AD" clId="Web-{B9EDC5D8-CB60-33FC-3116-852163197C7E}"/>
    <pc:docChg chg="modSld">
      <pc:chgData name="Lê Hoàng" userId="S::hoang.n.le@aalto.fi::64311312-d8b0-4f39-9e76-d1593b7c3396" providerId="AD" clId="Web-{B9EDC5D8-CB60-33FC-3116-852163197C7E}" dt="2024-10-22T22:22:00.592" v="17" actId="20577"/>
      <pc:docMkLst>
        <pc:docMk/>
      </pc:docMkLst>
      <pc:sldChg chg="modSp">
        <pc:chgData name="Lê Hoàng" userId="S::hoang.n.le@aalto.fi::64311312-d8b0-4f39-9e76-d1593b7c3396" providerId="AD" clId="Web-{B9EDC5D8-CB60-33FC-3116-852163197C7E}" dt="2024-10-22T22:22:00.592" v="17" actId="20577"/>
        <pc:sldMkLst>
          <pc:docMk/>
          <pc:sldMk cId="236554264" sldId="1105"/>
        </pc:sldMkLst>
        <pc:spChg chg="mod">
          <ac:chgData name="Lê Hoàng" userId="S::hoang.n.le@aalto.fi::64311312-d8b0-4f39-9e76-d1593b7c3396" providerId="AD" clId="Web-{B9EDC5D8-CB60-33FC-3116-852163197C7E}" dt="2024-10-22T22:22:00.592" v="17" actId="20577"/>
          <ac:spMkLst>
            <pc:docMk/>
            <pc:sldMk cId="236554264" sldId="1105"/>
            <ac:spMk id="3" creationId="{4BB46F20-3826-B5F5-2406-C1D50B5FFF68}"/>
          </ac:spMkLst>
        </pc:spChg>
      </pc:sldChg>
    </pc:docChg>
  </pc:docChgLst>
  <pc:docChgLst>
    <pc:chgData name="Le Thoa" userId="S::thoa.le@aalto.fi::be77975b-065d-452a-9eef-086a315807d0" providerId="AD" clId="Web-{A18F942E-B04D-3053-0DAD-AB9106095432}"/>
    <pc:docChg chg="addSld modSld">
      <pc:chgData name="Le Thoa" userId="S::thoa.le@aalto.fi::be77975b-065d-452a-9eef-086a315807d0" providerId="AD" clId="Web-{A18F942E-B04D-3053-0DAD-AB9106095432}" dt="2024-10-18T11:54:59.473" v="1315" actId="20577"/>
      <pc:docMkLst>
        <pc:docMk/>
      </pc:docMkLst>
      <pc:sldChg chg="addSp delSp modSp add replId delAnim">
        <pc:chgData name="Le Thoa" userId="S::thoa.le@aalto.fi::be77975b-065d-452a-9eef-086a315807d0" providerId="AD" clId="Web-{A18F942E-B04D-3053-0DAD-AB9106095432}" dt="2024-10-18T11:46:58.461" v="935" actId="1076"/>
        <pc:sldMkLst>
          <pc:docMk/>
          <pc:sldMk cId="771976369" sldId="1090"/>
        </pc:sldMkLst>
      </pc:sldChg>
      <pc:sldChg chg="addSp delSp modSp add replId">
        <pc:chgData name="Le Thoa" userId="S::thoa.le@aalto.fi::be77975b-065d-452a-9eef-086a315807d0" providerId="AD" clId="Web-{A18F942E-B04D-3053-0DAD-AB9106095432}" dt="2024-10-18T11:54:59.473" v="1315" actId="20577"/>
        <pc:sldMkLst>
          <pc:docMk/>
          <pc:sldMk cId="1615939905" sldId="1092"/>
        </pc:sldMkLst>
      </pc:sldChg>
    </pc:docChg>
  </pc:docChgLst>
  <pc:docChgLst>
    <pc:chgData name="Lê Hoàng" userId="S::hoang.n.le@aalto.fi::64311312-d8b0-4f39-9e76-d1593b7c3396" providerId="AD" clId="Web-{95013212-026B-FA09-A956-C03603358449}"/>
    <pc:docChg chg="modSld">
      <pc:chgData name="Lê Hoàng" userId="S::hoang.n.le@aalto.fi::64311312-d8b0-4f39-9e76-d1593b7c3396" providerId="AD" clId="Web-{95013212-026B-FA09-A956-C03603358449}" dt="2024-10-21T14:35:36.838" v="21" actId="20577"/>
      <pc:docMkLst>
        <pc:docMk/>
      </pc:docMkLst>
      <pc:sldChg chg="modSp">
        <pc:chgData name="Lê Hoàng" userId="S::hoang.n.le@aalto.fi::64311312-d8b0-4f39-9e76-d1593b7c3396" providerId="AD" clId="Web-{95013212-026B-FA09-A956-C03603358449}" dt="2024-10-21T14:35:36.838" v="21" actId="20577"/>
        <pc:sldMkLst>
          <pc:docMk/>
          <pc:sldMk cId="2232846702" sldId="1093"/>
        </pc:sldMkLst>
      </pc:sldChg>
      <pc:sldChg chg="modSp">
        <pc:chgData name="Lê Hoàng" userId="S::hoang.n.le@aalto.fi::64311312-d8b0-4f39-9e76-d1593b7c3396" providerId="AD" clId="Web-{95013212-026B-FA09-A956-C03603358449}" dt="2024-10-21T13:59:18.764" v="1" actId="20577"/>
        <pc:sldMkLst>
          <pc:docMk/>
          <pc:sldMk cId="564838560" sldId="1099"/>
        </pc:sldMkLst>
        <pc:spChg chg="mod">
          <ac:chgData name="Lê Hoàng" userId="S::hoang.n.le@aalto.fi::64311312-d8b0-4f39-9e76-d1593b7c3396" providerId="AD" clId="Web-{95013212-026B-FA09-A956-C03603358449}" dt="2024-10-21T13:59:18.764" v="1" actId="20577"/>
          <ac:spMkLst>
            <pc:docMk/>
            <pc:sldMk cId="564838560" sldId="1099"/>
            <ac:spMk id="7" creationId="{3C837695-8C65-F9CC-35D4-94275F1570CD}"/>
          </ac:spMkLst>
        </pc:spChg>
      </pc:sldChg>
    </pc:docChg>
  </pc:docChgLst>
  <pc:docChgLst>
    <pc:chgData name="Lê Hoàng" userId="S::hoang.n.le@aalto.fi::64311312-d8b0-4f39-9e76-d1593b7c3396" providerId="AD" clId="Web-{1A3014EF-AF87-215D-9E12-0C644F8D5AA5}"/>
    <pc:docChg chg="delSld modSld sldOrd">
      <pc:chgData name="Lê Hoàng" userId="S::hoang.n.le@aalto.fi::64311312-d8b0-4f39-9e76-d1593b7c3396" providerId="AD" clId="Web-{1A3014EF-AF87-215D-9E12-0C644F8D5AA5}" dt="2024-10-20T21:37:28.372" v="639" actId="1076"/>
      <pc:docMkLst>
        <pc:docMk/>
      </pc:docMkLst>
      <pc:sldChg chg="addSp delSp modSp">
        <pc:chgData name="Lê Hoàng" userId="S::hoang.n.le@aalto.fi::64311312-d8b0-4f39-9e76-d1593b7c3396" providerId="AD" clId="Web-{1A3014EF-AF87-215D-9E12-0C644F8D5AA5}" dt="2024-10-20T18:27:37.792" v="130" actId="14100"/>
        <pc:sldMkLst>
          <pc:docMk/>
          <pc:sldMk cId="2168865571" sldId="259"/>
        </pc:sldMkLst>
        <pc:spChg chg="mod">
          <ac:chgData name="Lê Hoàng" userId="S::hoang.n.le@aalto.fi::64311312-d8b0-4f39-9e76-d1593b7c3396" providerId="AD" clId="Web-{1A3014EF-AF87-215D-9E12-0C644F8D5AA5}" dt="2024-10-20T16:00:24.362" v="22" actId="20577"/>
          <ac:spMkLst>
            <pc:docMk/>
            <pc:sldMk cId="2168865571" sldId="259"/>
            <ac:spMk id="19" creationId="{14400AD2-D063-0348-27F1-1AC6E705F1B9}"/>
          </ac:spMkLst>
        </pc:spChg>
        <pc:picChg chg="add mod">
          <ac:chgData name="Lê Hoàng" userId="S::hoang.n.le@aalto.fi::64311312-d8b0-4f39-9e76-d1593b7c3396" providerId="AD" clId="Web-{1A3014EF-AF87-215D-9E12-0C644F8D5AA5}" dt="2024-10-20T18:27:08.385" v="125" actId="1076"/>
          <ac:picMkLst>
            <pc:docMk/>
            <pc:sldMk cId="2168865571" sldId="259"/>
            <ac:picMk id="2" creationId="{06A86077-5A36-6AB3-66B5-79436CF743B8}"/>
          </ac:picMkLst>
        </pc:picChg>
        <pc:picChg chg="add mod">
          <ac:chgData name="Lê Hoàng" userId="S::hoang.n.le@aalto.fi::64311312-d8b0-4f39-9e76-d1593b7c3396" providerId="AD" clId="Web-{1A3014EF-AF87-215D-9E12-0C644F8D5AA5}" dt="2024-10-20T18:27:37.792" v="130" actId="14100"/>
          <ac:picMkLst>
            <pc:docMk/>
            <pc:sldMk cId="2168865571" sldId="259"/>
            <ac:picMk id="3" creationId="{4F4844E6-2941-3FB4-679B-55A053BF23C7}"/>
          </ac:picMkLst>
        </pc:picChg>
        <pc:picChg chg="mod">
          <ac:chgData name="Lê Hoàng" userId="S::hoang.n.le@aalto.fi::64311312-d8b0-4f39-9e76-d1593b7c3396" providerId="AD" clId="Web-{1A3014EF-AF87-215D-9E12-0C644F8D5AA5}" dt="2024-10-20T18:26:30.680" v="117" actId="1076"/>
          <ac:picMkLst>
            <pc:docMk/>
            <pc:sldMk cId="2168865571" sldId="259"/>
            <ac:picMk id="18" creationId="{71C24BE6-6AEE-3904-C1F2-16750736D7C3}"/>
          </ac:picMkLst>
        </pc:picChg>
      </pc:sldChg>
      <pc:sldChg chg="addSp delSp modSp">
        <pc:chgData name="Lê Hoàng" userId="S::hoang.n.le@aalto.fi::64311312-d8b0-4f39-9e76-d1593b7c3396" providerId="AD" clId="Web-{1A3014EF-AF87-215D-9E12-0C644F8D5AA5}" dt="2024-10-20T21:16:22.487" v="636" actId="14100"/>
        <pc:sldMkLst>
          <pc:docMk/>
          <pc:sldMk cId="1305851965" sldId="260"/>
        </pc:sldMkLst>
        <pc:spChg chg="mod">
          <ac:chgData name="Lê Hoàng" userId="S::hoang.n.le@aalto.fi::64311312-d8b0-4f39-9e76-d1593b7c3396" providerId="AD" clId="Web-{1A3014EF-AF87-215D-9E12-0C644F8D5AA5}" dt="2024-10-20T19:42:29.439" v="368" actId="20577"/>
          <ac:spMkLst>
            <pc:docMk/>
            <pc:sldMk cId="1305851965" sldId="260"/>
            <ac:spMk id="6" creationId="{C4235FCC-9FC7-6EAB-A33C-581C5A084250}"/>
          </ac:spMkLst>
        </pc:spChg>
        <pc:picChg chg="add mod">
          <ac:chgData name="Lê Hoàng" userId="S::hoang.n.le@aalto.fi::64311312-d8b0-4f39-9e76-d1593b7c3396" providerId="AD" clId="Web-{1A3014EF-AF87-215D-9E12-0C644F8D5AA5}" dt="2024-10-20T21:14:10.109" v="628" actId="14100"/>
          <ac:picMkLst>
            <pc:docMk/>
            <pc:sldMk cId="1305851965" sldId="260"/>
            <ac:picMk id="4" creationId="{C11A4B7E-9AE3-E091-EB09-20993FE05DFE}"/>
          </ac:picMkLst>
        </pc:picChg>
        <pc:picChg chg="add mod">
          <ac:chgData name="Lê Hoàng" userId="S::hoang.n.le@aalto.fi::64311312-d8b0-4f39-9e76-d1593b7c3396" providerId="AD" clId="Web-{1A3014EF-AF87-215D-9E12-0C644F8D5AA5}" dt="2024-10-20T21:16:22.487" v="636" actId="14100"/>
          <ac:picMkLst>
            <pc:docMk/>
            <pc:sldMk cId="1305851965" sldId="260"/>
            <ac:picMk id="5" creationId="{EC3E3762-143E-76E8-1FB1-9901B806E399}"/>
          </ac:picMkLst>
        </pc:picChg>
        <pc:picChg chg="mod">
          <ac:chgData name="Lê Hoàng" userId="S::hoang.n.le@aalto.fi::64311312-d8b0-4f39-9e76-d1593b7c3396" providerId="AD" clId="Web-{1A3014EF-AF87-215D-9E12-0C644F8D5AA5}" dt="2024-10-20T21:16:11.939" v="635" actId="1076"/>
          <ac:picMkLst>
            <pc:docMk/>
            <pc:sldMk cId="1305851965" sldId="260"/>
            <ac:picMk id="13" creationId="{9ADAC646-A66F-D8BD-5870-B3F6CC0A12E5}"/>
          </ac:picMkLst>
        </pc:picChg>
      </pc:sldChg>
      <pc:sldChg chg="addSp delSp modSp ord">
        <pc:chgData name="Lê Hoàng" userId="S::hoang.n.le@aalto.fi::64311312-d8b0-4f39-9e76-d1593b7c3396" providerId="AD" clId="Web-{1A3014EF-AF87-215D-9E12-0C644F8D5AA5}" dt="2024-10-20T21:37:28.372" v="639" actId="1076"/>
        <pc:sldMkLst>
          <pc:docMk/>
          <pc:sldMk cId="1581991063" sldId="1091"/>
        </pc:sldMkLst>
      </pc:sldChg>
      <pc:sldChg chg="addSp delSp modSp">
        <pc:chgData name="Lê Hoàng" userId="S::hoang.n.le@aalto.fi::64311312-d8b0-4f39-9e76-d1593b7c3396" providerId="AD" clId="Web-{1A3014EF-AF87-215D-9E12-0C644F8D5AA5}" dt="2024-10-20T20:15:52.379" v="623" actId="20577"/>
        <pc:sldMkLst>
          <pc:docMk/>
          <pc:sldMk cId="2232846702" sldId="1093"/>
        </pc:sldMkLst>
      </pc:sldChg>
      <pc:sldChg chg="delSp modSp del">
        <pc:chgData name="Lê Hoàng" userId="S::hoang.n.le@aalto.fi::64311312-d8b0-4f39-9e76-d1593b7c3396" providerId="AD" clId="Web-{1A3014EF-AF87-215D-9E12-0C644F8D5AA5}" dt="2024-10-20T19:48:44.235" v="478"/>
        <pc:sldMkLst>
          <pc:docMk/>
          <pc:sldMk cId="746822673" sldId="1094"/>
        </pc:sldMkLst>
      </pc:sldChg>
      <pc:sldChg chg="modSp">
        <pc:chgData name="Lê Hoàng" userId="S::hoang.n.le@aalto.fi::64311312-d8b0-4f39-9e76-d1593b7c3396" providerId="AD" clId="Web-{1A3014EF-AF87-215D-9E12-0C644F8D5AA5}" dt="2024-10-20T19:42:53.845" v="373" actId="20577"/>
        <pc:sldMkLst>
          <pc:docMk/>
          <pc:sldMk cId="564838560" sldId="1099"/>
        </pc:sldMkLst>
        <pc:spChg chg="mod">
          <ac:chgData name="Lê Hoàng" userId="S::hoang.n.le@aalto.fi::64311312-d8b0-4f39-9e76-d1593b7c3396" providerId="AD" clId="Web-{1A3014EF-AF87-215D-9E12-0C644F8D5AA5}" dt="2024-10-20T19:42:53.845" v="373" actId="20577"/>
          <ac:spMkLst>
            <pc:docMk/>
            <pc:sldMk cId="564838560" sldId="1099"/>
            <ac:spMk id="2" creationId="{FA3F225F-86AF-7448-F0B1-B4E970147E79}"/>
          </ac:spMkLst>
        </pc:spChg>
      </pc:sldChg>
      <pc:sldChg chg="modSp">
        <pc:chgData name="Lê Hoàng" userId="S::hoang.n.le@aalto.fi::64311312-d8b0-4f39-9e76-d1593b7c3396" providerId="AD" clId="Web-{1A3014EF-AF87-215D-9E12-0C644F8D5AA5}" dt="2024-10-20T15:54:33.991" v="6" actId="20577"/>
        <pc:sldMkLst>
          <pc:docMk/>
          <pc:sldMk cId="3102475467" sldId="1099"/>
        </pc:sldMkLst>
      </pc:sldChg>
    </pc:docChg>
  </pc:docChgLst>
  <pc:docChgLst>
    <pc:chgData name="Nguyen Huyen Linh" userId="1707c7ee-2a8d-470c-9351-b2d3f11dce04" providerId="ADAL" clId="{2F985B5C-EE28-384C-80D0-E6A0B4C47E7B}"/>
    <pc:docChg chg="undo custSel addSld delSld modSld sldOrd modMainMaster">
      <pc:chgData name="Nguyen Huyen Linh" userId="1707c7ee-2a8d-470c-9351-b2d3f11dce04" providerId="ADAL" clId="{2F985B5C-EE28-384C-80D0-E6A0B4C47E7B}" dt="2024-10-23T07:07:50.711" v="5032" actId="20577"/>
      <pc:docMkLst>
        <pc:docMk/>
      </pc:docMkLst>
      <pc:sldChg chg="modSp mod">
        <pc:chgData name="Nguyen Huyen Linh" userId="1707c7ee-2a8d-470c-9351-b2d3f11dce04" providerId="ADAL" clId="{2F985B5C-EE28-384C-80D0-E6A0B4C47E7B}" dt="2024-10-18T12:23:31.278" v="4159" actId="1076"/>
        <pc:sldMkLst>
          <pc:docMk/>
          <pc:sldMk cId="1305851965" sldId="260"/>
        </pc:sldMkLst>
      </pc:sldChg>
      <pc:sldChg chg="del">
        <pc:chgData name="Nguyen Huyen Linh" userId="1707c7ee-2a8d-470c-9351-b2d3f11dce04" providerId="ADAL" clId="{2F985B5C-EE28-384C-80D0-E6A0B4C47E7B}" dt="2024-10-21T13:57:31.560" v="4599" actId="2696"/>
        <pc:sldMkLst>
          <pc:docMk/>
          <pc:sldMk cId="2201023442" sldId="759"/>
        </pc:sldMkLst>
      </pc:sldChg>
      <pc:sldChg chg="addSp delSp modSp mod">
        <pc:chgData name="Nguyen Huyen Linh" userId="1707c7ee-2a8d-470c-9351-b2d3f11dce04" providerId="ADAL" clId="{2F985B5C-EE28-384C-80D0-E6A0B4C47E7B}" dt="2024-10-22T14:45:01.152" v="4857" actId="12"/>
        <pc:sldMkLst>
          <pc:docMk/>
          <pc:sldMk cId="423727490" sldId="820"/>
        </pc:sldMkLst>
        <pc:spChg chg="mod">
          <ac:chgData name="Nguyen Huyen Linh" userId="1707c7ee-2a8d-470c-9351-b2d3f11dce04" providerId="ADAL" clId="{2F985B5C-EE28-384C-80D0-E6A0B4C47E7B}" dt="2024-10-22T14:45:01.152" v="4857" actId="12"/>
          <ac:spMkLst>
            <pc:docMk/>
            <pc:sldMk cId="423727490" sldId="820"/>
            <ac:spMk id="5" creationId="{C84D5A40-699D-41DC-A240-5AD5FC126312}"/>
          </ac:spMkLst>
        </pc:spChg>
      </pc:sldChg>
      <pc:sldChg chg="addSp delSp modSp mod modClrScheme chgLayout">
        <pc:chgData name="Nguyen Huyen Linh" userId="1707c7ee-2a8d-470c-9351-b2d3f11dce04" providerId="ADAL" clId="{2F985B5C-EE28-384C-80D0-E6A0B4C47E7B}" dt="2024-10-23T07:07:50.711" v="5032" actId="20577"/>
        <pc:sldMkLst>
          <pc:docMk/>
          <pc:sldMk cId="4268724284" sldId="940"/>
        </pc:sldMkLst>
        <pc:spChg chg="mod ord">
          <ac:chgData name="Nguyen Huyen Linh" userId="1707c7ee-2a8d-470c-9351-b2d3f11dce04" providerId="ADAL" clId="{2F985B5C-EE28-384C-80D0-E6A0B4C47E7B}" dt="2024-10-23T06:35:09.187" v="5001" actId="20577"/>
          <ac:spMkLst>
            <pc:docMk/>
            <pc:sldMk cId="4268724284" sldId="940"/>
            <ac:spMk id="3" creationId="{415A82FA-C95B-48FD-87F7-A38A3AC96201}"/>
          </ac:spMkLst>
        </pc:spChg>
        <pc:spChg chg="mod ord">
          <ac:chgData name="Nguyen Huyen Linh" userId="1707c7ee-2a8d-470c-9351-b2d3f11dce04" providerId="ADAL" clId="{2F985B5C-EE28-384C-80D0-E6A0B4C47E7B}" dt="2024-10-23T07:07:50.711" v="5032" actId="20577"/>
          <ac:spMkLst>
            <pc:docMk/>
            <pc:sldMk cId="4268724284" sldId="940"/>
            <ac:spMk id="10" creationId="{C659BD18-76D4-4CF1-892B-70354C422151}"/>
          </ac:spMkLst>
        </pc:spChg>
      </pc:sldChg>
      <pc:sldChg chg="del">
        <pc:chgData name="Nguyen Huyen Linh" userId="1707c7ee-2a8d-470c-9351-b2d3f11dce04" providerId="ADAL" clId="{2F985B5C-EE28-384C-80D0-E6A0B4C47E7B}" dt="2024-10-21T13:57:35.241" v="4600" actId="2696"/>
        <pc:sldMkLst>
          <pc:docMk/>
          <pc:sldMk cId="2830061772" sldId="942"/>
        </pc:sldMkLst>
      </pc:sldChg>
      <pc:sldChg chg="del">
        <pc:chgData name="Nguyen Huyen Linh" userId="1707c7ee-2a8d-470c-9351-b2d3f11dce04" providerId="ADAL" clId="{2F985B5C-EE28-384C-80D0-E6A0B4C47E7B}" dt="2024-10-21T13:57:40.777" v="4605" actId="2696"/>
        <pc:sldMkLst>
          <pc:docMk/>
          <pc:sldMk cId="4270877403" sldId="1065"/>
        </pc:sldMkLst>
      </pc:sldChg>
      <pc:sldChg chg="del">
        <pc:chgData name="Nguyen Huyen Linh" userId="1707c7ee-2a8d-470c-9351-b2d3f11dce04" providerId="ADAL" clId="{2F985B5C-EE28-384C-80D0-E6A0B4C47E7B}" dt="2024-10-21T13:57:36.587" v="4602" actId="2696"/>
        <pc:sldMkLst>
          <pc:docMk/>
          <pc:sldMk cId="3854563925" sldId="1068"/>
        </pc:sldMkLst>
      </pc:sldChg>
      <pc:sldChg chg="del">
        <pc:chgData name="Nguyen Huyen Linh" userId="1707c7ee-2a8d-470c-9351-b2d3f11dce04" providerId="ADAL" clId="{2F985B5C-EE28-384C-80D0-E6A0B4C47E7B}" dt="2024-10-21T13:57:35.706" v="4601" actId="2696"/>
        <pc:sldMkLst>
          <pc:docMk/>
          <pc:sldMk cId="2718808465" sldId="1069"/>
        </pc:sldMkLst>
      </pc:sldChg>
      <pc:sldChg chg="del">
        <pc:chgData name="Nguyen Huyen Linh" userId="1707c7ee-2a8d-470c-9351-b2d3f11dce04" providerId="ADAL" clId="{2F985B5C-EE28-384C-80D0-E6A0B4C47E7B}" dt="2024-10-21T13:57:37.148" v="4603" actId="2696"/>
        <pc:sldMkLst>
          <pc:docMk/>
          <pc:sldMk cId="823504254" sldId="1075"/>
        </pc:sldMkLst>
      </pc:sldChg>
      <pc:sldChg chg="del">
        <pc:chgData name="Nguyen Huyen Linh" userId="1707c7ee-2a8d-470c-9351-b2d3f11dce04" providerId="ADAL" clId="{2F985B5C-EE28-384C-80D0-E6A0B4C47E7B}" dt="2024-10-21T13:57:39.719" v="4604" actId="2696"/>
        <pc:sldMkLst>
          <pc:docMk/>
          <pc:sldMk cId="1521481121" sldId="1082"/>
        </pc:sldMkLst>
      </pc:sldChg>
      <pc:sldChg chg="new del">
        <pc:chgData name="Nguyen Huyen Linh" userId="1707c7ee-2a8d-470c-9351-b2d3f11dce04" providerId="ADAL" clId="{2F985B5C-EE28-384C-80D0-E6A0B4C47E7B}" dt="2024-10-18T09:24:46.525" v="91" actId="2696"/>
        <pc:sldMkLst>
          <pc:docMk/>
          <pc:sldMk cId="51972402" sldId="1083"/>
        </pc:sldMkLst>
      </pc:sldChg>
      <pc:sldChg chg="addSp modSp new del">
        <pc:chgData name="Nguyen Huyen Linh" userId="1707c7ee-2a8d-470c-9351-b2d3f11dce04" providerId="ADAL" clId="{2F985B5C-EE28-384C-80D0-E6A0B4C47E7B}" dt="2024-10-18T09:22:43.207" v="6" actId="2696"/>
        <pc:sldMkLst>
          <pc:docMk/>
          <pc:sldMk cId="163099941" sldId="1083"/>
        </pc:sldMkLst>
      </pc:sldChg>
      <pc:sldChg chg="addSp modSp add mod">
        <pc:chgData name="Nguyen Huyen Linh" userId="1707c7ee-2a8d-470c-9351-b2d3f11dce04" providerId="ADAL" clId="{2F985B5C-EE28-384C-80D0-E6A0B4C47E7B}" dt="2024-10-23T05:56:30.020" v="4954" actId="20577"/>
        <pc:sldMkLst>
          <pc:docMk/>
          <pc:sldMk cId="235497892" sldId="1083"/>
        </pc:sldMkLst>
        <pc:spChg chg="add mod">
          <ac:chgData name="Nguyen Huyen Linh" userId="1707c7ee-2a8d-470c-9351-b2d3f11dce04" providerId="ADAL" clId="{2F985B5C-EE28-384C-80D0-E6A0B4C47E7B}" dt="2024-10-21T06:33:20.318" v="4427" actId="208"/>
          <ac:spMkLst>
            <pc:docMk/>
            <pc:sldMk cId="235497892" sldId="1083"/>
            <ac:spMk id="5" creationId="{936B3A5C-9F8E-9E10-843D-47EF72F66B52}"/>
          </ac:spMkLst>
        </pc:spChg>
        <pc:spChg chg="mod">
          <ac:chgData name="Nguyen Huyen Linh" userId="1707c7ee-2a8d-470c-9351-b2d3f11dce04" providerId="ADAL" clId="{2F985B5C-EE28-384C-80D0-E6A0B4C47E7B}" dt="2024-10-23T05:56:30.020" v="4954" actId="20577"/>
          <ac:spMkLst>
            <pc:docMk/>
            <pc:sldMk cId="235497892" sldId="1083"/>
            <ac:spMk id="7" creationId="{F65864A8-CE09-6C40-4B09-70C98151394A}"/>
          </ac:spMkLst>
        </pc:spChg>
        <pc:picChg chg="add mod">
          <ac:chgData name="Nguyen Huyen Linh" userId="1707c7ee-2a8d-470c-9351-b2d3f11dce04" providerId="ADAL" clId="{2F985B5C-EE28-384C-80D0-E6A0B4C47E7B}" dt="2024-10-21T06:33:02.222" v="4424" actId="1076"/>
          <ac:picMkLst>
            <pc:docMk/>
            <pc:sldMk cId="235497892" sldId="1083"/>
            <ac:picMk id="4" creationId="{E8F37B62-1B14-315C-DA94-FF21E3630D8E}"/>
          </ac:picMkLst>
        </pc:picChg>
      </pc:sldChg>
      <pc:sldChg chg="new del">
        <pc:chgData name="Nguyen Huyen Linh" userId="1707c7ee-2a8d-470c-9351-b2d3f11dce04" providerId="ADAL" clId="{2F985B5C-EE28-384C-80D0-E6A0B4C47E7B}" dt="2024-10-18T09:21:24.901" v="1" actId="2696"/>
        <pc:sldMkLst>
          <pc:docMk/>
          <pc:sldMk cId="2428262931" sldId="1083"/>
        </pc:sldMkLst>
      </pc:sldChg>
      <pc:sldChg chg="addSp delSp modSp add del mod ord">
        <pc:chgData name="Nguyen Huyen Linh" userId="1707c7ee-2a8d-470c-9351-b2d3f11dce04" providerId="ADAL" clId="{2F985B5C-EE28-384C-80D0-E6A0B4C47E7B}" dt="2024-10-20T17:48:26.146" v="4310" actId="2696"/>
        <pc:sldMkLst>
          <pc:docMk/>
          <pc:sldMk cId="2781179579" sldId="1083"/>
        </pc:sldMkLst>
      </pc:sldChg>
      <pc:sldChg chg="new del">
        <pc:chgData name="Nguyen Huyen Linh" userId="1707c7ee-2a8d-470c-9351-b2d3f11dce04" providerId="ADAL" clId="{2F985B5C-EE28-384C-80D0-E6A0B4C47E7B}" dt="2024-10-18T09:21:47.819" v="3" actId="2696"/>
        <pc:sldMkLst>
          <pc:docMk/>
          <pc:sldMk cId="2812512447" sldId="1083"/>
        </pc:sldMkLst>
      </pc:sldChg>
      <pc:sldChg chg="modSp new del mod">
        <pc:chgData name="Nguyen Huyen Linh" userId="1707c7ee-2a8d-470c-9351-b2d3f11dce04" providerId="ADAL" clId="{2F985B5C-EE28-384C-80D0-E6A0B4C47E7B}" dt="2024-10-20T07:03:43.023" v="4177" actId="2696"/>
        <pc:sldMkLst>
          <pc:docMk/>
          <pc:sldMk cId="1226569529" sldId="1084"/>
        </pc:sldMkLst>
      </pc:sldChg>
      <pc:sldChg chg="delSp modSp new del mod">
        <pc:chgData name="Nguyen Huyen Linh" userId="1707c7ee-2a8d-470c-9351-b2d3f11dce04" providerId="ADAL" clId="{2F985B5C-EE28-384C-80D0-E6A0B4C47E7B}" dt="2024-10-18T09:24:40.880" v="90" actId="2696"/>
        <pc:sldMkLst>
          <pc:docMk/>
          <pc:sldMk cId="3493493955" sldId="1084"/>
        </pc:sldMkLst>
      </pc:sldChg>
      <pc:sldChg chg="addSp delSp modSp new del mod ord">
        <pc:chgData name="Nguyen Huyen Linh" userId="1707c7ee-2a8d-470c-9351-b2d3f11dce04" providerId="ADAL" clId="{2F985B5C-EE28-384C-80D0-E6A0B4C47E7B}" dt="2024-10-18T09:23:08.094" v="13" actId="2696"/>
        <pc:sldMkLst>
          <pc:docMk/>
          <pc:sldMk cId="3657323526" sldId="1084"/>
        </pc:sldMkLst>
      </pc:sldChg>
      <pc:sldChg chg="addSp delSp modSp new del mod">
        <pc:chgData name="Nguyen Huyen Linh" userId="1707c7ee-2a8d-470c-9351-b2d3f11dce04" providerId="ADAL" clId="{2F985B5C-EE28-384C-80D0-E6A0B4C47E7B}" dt="2024-10-20T17:48:26.146" v="4310" actId="2696"/>
        <pc:sldMkLst>
          <pc:docMk/>
          <pc:sldMk cId="859541475" sldId="1085"/>
        </pc:sldMkLst>
      </pc:sldChg>
      <pc:sldChg chg="addSp delSp modSp add mod modAnim modNotesTx">
        <pc:chgData name="Nguyen Huyen Linh" userId="1707c7ee-2a8d-470c-9351-b2d3f11dce04" providerId="ADAL" clId="{2F985B5C-EE28-384C-80D0-E6A0B4C47E7B}" dt="2024-10-22T14:59:52.351" v="4889" actId="14826"/>
        <pc:sldMkLst>
          <pc:docMk/>
          <pc:sldMk cId="2745367687" sldId="1085"/>
        </pc:sldMkLst>
        <pc:spChg chg="mod">
          <ac:chgData name="Nguyen Huyen Linh" userId="1707c7ee-2a8d-470c-9351-b2d3f11dce04" providerId="ADAL" clId="{2F985B5C-EE28-384C-80D0-E6A0B4C47E7B}" dt="2024-10-21T14:08:13.218" v="4661" actId="20577"/>
          <ac:spMkLst>
            <pc:docMk/>
            <pc:sldMk cId="2745367687" sldId="1085"/>
            <ac:spMk id="3" creationId="{DE786502-5D67-F66A-6E25-B559606FB668}"/>
          </ac:spMkLst>
        </pc:spChg>
        <pc:picChg chg="add mod">
          <ac:chgData name="Nguyen Huyen Linh" userId="1707c7ee-2a8d-470c-9351-b2d3f11dce04" providerId="ADAL" clId="{2F985B5C-EE28-384C-80D0-E6A0B4C47E7B}" dt="2024-10-21T13:55:52.381" v="4480" actId="1076"/>
          <ac:picMkLst>
            <pc:docMk/>
            <pc:sldMk cId="2745367687" sldId="1085"/>
            <ac:picMk id="5" creationId="{0BF09EBE-6F62-1621-6016-036AACCC7625}"/>
          </ac:picMkLst>
        </pc:picChg>
        <pc:picChg chg="add mod">
          <ac:chgData name="Nguyen Huyen Linh" userId="1707c7ee-2a8d-470c-9351-b2d3f11dce04" providerId="ADAL" clId="{2F985B5C-EE28-384C-80D0-E6A0B4C47E7B}" dt="2024-10-21T20:58:03.008" v="4724" actId="1076"/>
          <ac:picMkLst>
            <pc:docMk/>
            <pc:sldMk cId="2745367687" sldId="1085"/>
            <ac:picMk id="9" creationId="{E14C42A7-05E2-6B58-B858-31B4DAA05125}"/>
          </ac:picMkLst>
        </pc:picChg>
        <pc:picChg chg="add mod">
          <ac:chgData name="Nguyen Huyen Linh" userId="1707c7ee-2a8d-470c-9351-b2d3f11dce04" providerId="ADAL" clId="{2F985B5C-EE28-384C-80D0-E6A0B4C47E7B}" dt="2024-10-22T14:59:52.351" v="4889" actId="14826"/>
          <ac:picMkLst>
            <pc:docMk/>
            <pc:sldMk cId="2745367687" sldId="1085"/>
            <ac:picMk id="12" creationId="{F3FE98E9-A5B6-D45C-4027-640991D9421E}"/>
          </ac:picMkLst>
        </pc:picChg>
        <pc:picChg chg="mod">
          <ac:chgData name="Nguyen Huyen Linh" userId="1707c7ee-2a8d-470c-9351-b2d3f11dce04" providerId="ADAL" clId="{2F985B5C-EE28-384C-80D0-E6A0B4C47E7B}" dt="2024-10-21T14:12:37.023" v="4664" actId="1076"/>
          <ac:picMkLst>
            <pc:docMk/>
            <pc:sldMk cId="2745367687" sldId="1085"/>
            <ac:picMk id="13" creationId="{FD771B1F-B9BA-DF56-3F90-317157C54342}"/>
          </ac:picMkLst>
        </pc:picChg>
        <pc:picChg chg="add mod">
          <ac:chgData name="Nguyen Huyen Linh" userId="1707c7ee-2a8d-470c-9351-b2d3f11dce04" providerId="ADAL" clId="{2F985B5C-EE28-384C-80D0-E6A0B4C47E7B}" dt="2024-10-21T21:12:18.064" v="4781" actId="14100"/>
          <ac:picMkLst>
            <pc:docMk/>
            <pc:sldMk cId="2745367687" sldId="1085"/>
            <ac:picMk id="14" creationId="{A537A8FC-3CB9-3F48-3142-F54E37C9FAB6}"/>
          </ac:picMkLst>
        </pc:picChg>
      </pc:sldChg>
      <pc:sldChg chg="addSp delSp modSp add del mod">
        <pc:chgData name="Nguyen Huyen Linh" userId="1707c7ee-2a8d-470c-9351-b2d3f11dce04" providerId="ADAL" clId="{2F985B5C-EE28-384C-80D0-E6A0B4C47E7B}" dt="2024-10-23T05:23:52.241" v="4890" actId="2696"/>
        <pc:sldMkLst>
          <pc:docMk/>
          <pc:sldMk cId="1121592753" sldId="1086"/>
        </pc:sldMkLst>
      </pc:sldChg>
      <pc:sldChg chg="addSp delSp modSp new del mod">
        <pc:chgData name="Nguyen Huyen Linh" userId="1707c7ee-2a8d-470c-9351-b2d3f11dce04" providerId="ADAL" clId="{2F985B5C-EE28-384C-80D0-E6A0B4C47E7B}" dt="2024-10-20T17:48:26.146" v="4310" actId="2696"/>
        <pc:sldMkLst>
          <pc:docMk/>
          <pc:sldMk cId="2192078638" sldId="1086"/>
        </pc:sldMkLst>
      </pc:sldChg>
      <pc:sldChg chg="addSp delSp modSp add del mod">
        <pc:chgData name="Nguyen Huyen Linh" userId="1707c7ee-2a8d-470c-9351-b2d3f11dce04" providerId="ADAL" clId="{2F985B5C-EE28-384C-80D0-E6A0B4C47E7B}" dt="2024-10-20T17:48:26.146" v="4310" actId="2696"/>
        <pc:sldMkLst>
          <pc:docMk/>
          <pc:sldMk cId="2979876069" sldId="1087"/>
        </pc:sldMkLst>
      </pc:sldChg>
      <pc:sldChg chg="addSp delSp modSp add mod modNotesTx">
        <pc:chgData name="Nguyen Huyen Linh" userId="1707c7ee-2a8d-470c-9351-b2d3f11dce04" providerId="ADAL" clId="{2F985B5C-EE28-384C-80D0-E6A0B4C47E7B}" dt="2024-10-21T21:16:16.924" v="4804" actId="1076"/>
        <pc:sldMkLst>
          <pc:docMk/>
          <pc:sldMk cId="3822293737" sldId="1087"/>
        </pc:sldMkLst>
        <pc:picChg chg="add mod">
          <ac:chgData name="Nguyen Huyen Linh" userId="1707c7ee-2a8d-470c-9351-b2d3f11dce04" providerId="ADAL" clId="{2F985B5C-EE28-384C-80D0-E6A0B4C47E7B}" dt="2024-10-21T21:16:15.542" v="4803" actId="1076"/>
          <ac:picMkLst>
            <pc:docMk/>
            <pc:sldMk cId="3822293737" sldId="1087"/>
            <ac:picMk id="6" creationId="{927968B4-73B6-D4E3-B834-5C8B2089896E}"/>
          </ac:picMkLst>
        </pc:picChg>
        <pc:picChg chg="add mod">
          <ac:chgData name="Nguyen Huyen Linh" userId="1707c7ee-2a8d-470c-9351-b2d3f11dce04" providerId="ADAL" clId="{2F985B5C-EE28-384C-80D0-E6A0B4C47E7B}" dt="2024-10-21T21:16:16.924" v="4804" actId="1076"/>
          <ac:picMkLst>
            <pc:docMk/>
            <pc:sldMk cId="3822293737" sldId="1087"/>
            <ac:picMk id="7" creationId="{E3EFDFA1-E66E-A4A1-F356-3AB91C96D7B0}"/>
          </ac:picMkLst>
        </pc:picChg>
        <pc:picChg chg="add mod">
          <ac:chgData name="Nguyen Huyen Linh" userId="1707c7ee-2a8d-470c-9351-b2d3f11dce04" providerId="ADAL" clId="{2F985B5C-EE28-384C-80D0-E6A0B4C47E7B}" dt="2024-10-21T21:16:10.168" v="4802" actId="14100"/>
          <ac:picMkLst>
            <pc:docMk/>
            <pc:sldMk cId="3822293737" sldId="1087"/>
            <ac:picMk id="12" creationId="{0BEE5091-14D2-BFFB-7ED8-951DFE31BE4A}"/>
          </ac:picMkLst>
        </pc:picChg>
      </pc:sldChg>
      <pc:sldChg chg="addSp delSp modSp add del mod">
        <pc:chgData name="Nguyen Huyen Linh" userId="1707c7ee-2a8d-470c-9351-b2d3f11dce04" providerId="ADAL" clId="{2F985B5C-EE28-384C-80D0-E6A0B4C47E7B}" dt="2024-10-20T17:48:26.146" v="4310" actId="2696"/>
        <pc:sldMkLst>
          <pc:docMk/>
          <pc:sldMk cId="2054404046" sldId="1088"/>
        </pc:sldMkLst>
      </pc:sldChg>
      <pc:sldChg chg="modSp add del mod">
        <pc:chgData name="Nguyen Huyen Linh" userId="1707c7ee-2a8d-470c-9351-b2d3f11dce04" providerId="ADAL" clId="{2F985B5C-EE28-384C-80D0-E6A0B4C47E7B}" dt="2024-10-20T18:37:04.281" v="4352" actId="2696"/>
        <pc:sldMkLst>
          <pc:docMk/>
          <pc:sldMk cId="3986164270" sldId="1088"/>
        </pc:sldMkLst>
      </pc:sldChg>
      <pc:sldChg chg="addSp delSp modSp add del mod">
        <pc:chgData name="Nguyen Huyen Linh" userId="1707c7ee-2a8d-470c-9351-b2d3f11dce04" providerId="ADAL" clId="{2F985B5C-EE28-384C-80D0-E6A0B4C47E7B}" dt="2024-10-20T17:48:26.146" v="4310" actId="2696"/>
        <pc:sldMkLst>
          <pc:docMk/>
          <pc:sldMk cId="425199793" sldId="1089"/>
        </pc:sldMkLst>
      </pc:sldChg>
      <pc:sldChg chg="modSp add mod">
        <pc:chgData name="Nguyen Huyen Linh" userId="1707c7ee-2a8d-470c-9351-b2d3f11dce04" providerId="ADAL" clId="{2F985B5C-EE28-384C-80D0-E6A0B4C47E7B}" dt="2024-10-23T05:49:13.287" v="4943" actId="20577"/>
        <pc:sldMkLst>
          <pc:docMk/>
          <pc:sldMk cId="3574385356" sldId="1089"/>
        </pc:sldMkLst>
        <pc:spChg chg="mod">
          <ac:chgData name="Nguyen Huyen Linh" userId="1707c7ee-2a8d-470c-9351-b2d3f11dce04" providerId="ADAL" clId="{2F985B5C-EE28-384C-80D0-E6A0B4C47E7B}" dt="2024-10-23T05:49:13.287" v="4943" actId="20577"/>
          <ac:spMkLst>
            <pc:docMk/>
            <pc:sldMk cId="3574385356" sldId="1089"/>
            <ac:spMk id="3" creationId="{08452166-80D5-8910-D6D1-43420A17B17E}"/>
          </ac:spMkLst>
        </pc:spChg>
        <pc:picChg chg="mod">
          <ac:chgData name="Nguyen Huyen Linh" userId="1707c7ee-2a8d-470c-9351-b2d3f11dce04" providerId="ADAL" clId="{2F985B5C-EE28-384C-80D0-E6A0B4C47E7B}" dt="2024-10-20T18:36:59.453" v="4351" actId="1076"/>
          <ac:picMkLst>
            <pc:docMk/>
            <pc:sldMk cId="3574385356" sldId="1089"/>
            <ac:picMk id="1032" creationId="{1AECDB48-4155-E447-DA00-90E6C192EEB1}"/>
          </ac:picMkLst>
        </pc:picChg>
        <pc:picChg chg="mod">
          <ac:chgData name="Nguyen Huyen Linh" userId="1707c7ee-2a8d-470c-9351-b2d3f11dce04" providerId="ADAL" clId="{2F985B5C-EE28-384C-80D0-E6A0B4C47E7B}" dt="2024-10-20T18:36:59.453" v="4351" actId="1076"/>
          <ac:picMkLst>
            <pc:docMk/>
            <pc:sldMk cId="3574385356" sldId="1089"/>
            <ac:picMk id="1034" creationId="{4D3FFD8E-103E-5679-EB76-BE379F23F5CA}"/>
          </ac:picMkLst>
        </pc:picChg>
        <pc:picChg chg="mod">
          <ac:chgData name="Nguyen Huyen Linh" userId="1707c7ee-2a8d-470c-9351-b2d3f11dce04" providerId="ADAL" clId="{2F985B5C-EE28-384C-80D0-E6A0B4C47E7B}" dt="2024-10-20T18:36:59.453" v="4351" actId="1076"/>
          <ac:picMkLst>
            <pc:docMk/>
            <pc:sldMk cId="3574385356" sldId="1089"/>
            <ac:picMk id="1038" creationId="{1E11C5AB-99F9-B24B-B2E7-671C28063835}"/>
          </ac:picMkLst>
        </pc:picChg>
      </pc:sldChg>
      <pc:sldChg chg="modSp add mod ord">
        <pc:chgData name="Nguyen Huyen Linh" userId="1707c7ee-2a8d-470c-9351-b2d3f11dce04" providerId="ADAL" clId="{2F985B5C-EE28-384C-80D0-E6A0B4C47E7B}" dt="2024-10-23T05:29:59.891" v="4903" actId="1076"/>
        <pc:sldMkLst>
          <pc:docMk/>
          <pc:sldMk cId="862368928" sldId="1093"/>
        </pc:sldMkLst>
        <pc:spChg chg="mod">
          <ac:chgData name="Nguyen Huyen Linh" userId="1707c7ee-2a8d-470c-9351-b2d3f11dce04" providerId="ADAL" clId="{2F985B5C-EE28-384C-80D0-E6A0B4C47E7B}" dt="2024-10-23T05:29:32.657" v="4902" actId="20577"/>
          <ac:spMkLst>
            <pc:docMk/>
            <pc:sldMk cId="862368928" sldId="1093"/>
            <ac:spMk id="3" creationId="{D8F33C85-9CB1-99AE-8D35-DFFD3BC625CB}"/>
          </ac:spMkLst>
        </pc:spChg>
        <pc:picChg chg="mod">
          <ac:chgData name="Nguyen Huyen Linh" userId="1707c7ee-2a8d-470c-9351-b2d3f11dce04" providerId="ADAL" clId="{2F985B5C-EE28-384C-80D0-E6A0B4C47E7B}" dt="2024-10-23T05:29:59.891" v="4903" actId="1076"/>
          <ac:picMkLst>
            <pc:docMk/>
            <pc:sldMk cId="862368928" sldId="1093"/>
            <ac:picMk id="9" creationId="{7954DDC7-3DF2-B494-3256-BE62372E9803}"/>
          </ac:picMkLst>
        </pc:picChg>
        <pc:picChg chg="mod">
          <ac:chgData name="Nguyen Huyen Linh" userId="1707c7ee-2a8d-470c-9351-b2d3f11dce04" providerId="ADAL" clId="{2F985B5C-EE28-384C-80D0-E6A0B4C47E7B}" dt="2024-10-23T05:29:59.891" v="4903" actId="1076"/>
          <ac:picMkLst>
            <pc:docMk/>
            <pc:sldMk cId="862368928" sldId="1093"/>
            <ac:picMk id="10" creationId="{F8FAF14F-FE5D-3B60-BB4B-02766230C999}"/>
          </ac:picMkLst>
        </pc:picChg>
        <pc:picChg chg="mod">
          <ac:chgData name="Nguyen Huyen Linh" userId="1707c7ee-2a8d-470c-9351-b2d3f11dce04" providerId="ADAL" clId="{2F985B5C-EE28-384C-80D0-E6A0B4C47E7B}" dt="2024-10-23T05:25:27.899" v="4898" actId="1076"/>
          <ac:picMkLst>
            <pc:docMk/>
            <pc:sldMk cId="862368928" sldId="1093"/>
            <ac:picMk id="11" creationId="{24F38BB4-CEFD-373C-233B-D8270958E259}"/>
          </ac:picMkLst>
        </pc:picChg>
      </pc:sldChg>
      <pc:sldChg chg="del">
        <pc:chgData name="Nguyen Huyen Linh" userId="1707c7ee-2a8d-470c-9351-b2d3f11dce04" providerId="ADAL" clId="{2F985B5C-EE28-384C-80D0-E6A0B4C47E7B}" dt="2024-10-23T05:23:59.917" v="4891" actId="2696"/>
        <pc:sldMkLst>
          <pc:docMk/>
          <pc:sldMk cId="2232846702" sldId="1093"/>
        </pc:sldMkLst>
      </pc:sldChg>
      <pc:sldChg chg="modSp mod">
        <pc:chgData name="Nguyen Huyen Linh" userId="1707c7ee-2a8d-470c-9351-b2d3f11dce04" providerId="ADAL" clId="{2F985B5C-EE28-384C-80D0-E6A0B4C47E7B}" dt="2024-10-18T12:15:39.449" v="4108" actId="20577"/>
        <pc:sldMkLst>
          <pc:docMk/>
          <pc:sldMk cId="746822673" sldId="1094"/>
        </pc:sldMkLst>
      </pc:sldChg>
      <pc:sldChg chg="modSp">
        <pc:chgData name="Nguyen Huyen Linh" userId="1707c7ee-2a8d-470c-9351-b2d3f11dce04" providerId="ADAL" clId="{2F985B5C-EE28-384C-80D0-E6A0B4C47E7B}" dt="2024-10-23T05:35:41.238" v="4917" actId="20577"/>
        <pc:sldMkLst>
          <pc:docMk/>
          <pc:sldMk cId="263092999" sldId="1096"/>
        </pc:sldMkLst>
        <pc:spChg chg="mod">
          <ac:chgData name="Nguyen Huyen Linh" userId="1707c7ee-2a8d-470c-9351-b2d3f11dce04" providerId="ADAL" clId="{2F985B5C-EE28-384C-80D0-E6A0B4C47E7B}" dt="2024-10-23T05:35:41.238" v="4917" actId="20577"/>
          <ac:spMkLst>
            <pc:docMk/>
            <pc:sldMk cId="263092999" sldId="1096"/>
            <ac:spMk id="78" creationId="{6473659A-8581-337A-A14F-ADC2C609EBF3}"/>
          </ac:spMkLst>
        </pc:spChg>
      </pc:sldChg>
      <pc:sldChg chg="modSp mod">
        <pc:chgData name="Nguyen Huyen Linh" userId="1707c7ee-2a8d-470c-9351-b2d3f11dce04" providerId="ADAL" clId="{2F985B5C-EE28-384C-80D0-E6A0B4C47E7B}" dt="2024-10-21T13:59:23.830" v="4624" actId="20577"/>
        <pc:sldMkLst>
          <pc:docMk/>
          <pc:sldMk cId="142314524" sldId="1097"/>
        </pc:sldMkLst>
        <pc:spChg chg="mod">
          <ac:chgData name="Nguyen Huyen Linh" userId="1707c7ee-2a8d-470c-9351-b2d3f11dce04" providerId="ADAL" clId="{2F985B5C-EE28-384C-80D0-E6A0B4C47E7B}" dt="2024-10-21T13:59:23.830" v="4624" actId="20577"/>
          <ac:spMkLst>
            <pc:docMk/>
            <pc:sldMk cId="142314524" sldId="1097"/>
            <ac:spMk id="102" creationId="{E5E15F23-55D1-FD2B-C0C4-6742A38A739A}"/>
          </ac:spMkLst>
        </pc:spChg>
      </pc:sldChg>
      <pc:sldChg chg="addSp delSp modSp mod">
        <pc:chgData name="Nguyen Huyen Linh" userId="1707c7ee-2a8d-470c-9351-b2d3f11dce04" providerId="ADAL" clId="{2F985B5C-EE28-384C-80D0-E6A0B4C47E7B}" dt="2024-10-23T06:41:15.907" v="5013" actId="1076"/>
        <pc:sldMkLst>
          <pc:docMk/>
          <pc:sldMk cId="1343199623" sldId="1098"/>
        </pc:sldMkLst>
        <pc:spChg chg="mod">
          <ac:chgData name="Nguyen Huyen Linh" userId="1707c7ee-2a8d-470c-9351-b2d3f11dce04" providerId="ADAL" clId="{2F985B5C-EE28-384C-80D0-E6A0B4C47E7B}" dt="2024-10-21T14:14:25.865" v="4666" actId="20577"/>
          <ac:spMkLst>
            <pc:docMk/>
            <pc:sldMk cId="1343199623" sldId="1098"/>
            <ac:spMk id="34" creationId="{4D1B5173-3583-515E-C467-D354D22BB99F}"/>
          </ac:spMkLst>
        </pc:spChg>
        <pc:spChg chg="mod">
          <ac:chgData name="Nguyen Huyen Linh" userId="1707c7ee-2a8d-470c-9351-b2d3f11dce04" providerId="ADAL" clId="{2F985B5C-EE28-384C-80D0-E6A0B4C47E7B}" dt="2024-10-21T13:59:04.527" v="4621" actId="20577"/>
          <ac:spMkLst>
            <pc:docMk/>
            <pc:sldMk cId="1343199623" sldId="1098"/>
            <ac:spMk id="63" creationId="{D2AFEDFE-CB14-4D9A-B244-F87434D45B3F}"/>
          </ac:spMkLst>
        </pc:spChg>
        <pc:spChg chg="mod">
          <ac:chgData name="Nguyen Huyen Linh" userId="1707c7ee-2a8d-470c-9351-b2d3f11dce04" providerId="ADAL" clId="{2F985B5C-EE28-384C-80D0-E6A0B4C47E7B}" dt="2024-10-21T06:31:06.823" v="4363" actId="1076"/>
          <ac:spMkLst>
            <pc:docMk/>
            <pc:sldMk cId="1343199623" sldId="1098"/>
            <ac:spMk id="67" creationId="{80304EE3-ADF4-9EA1-3B94-98CFAD6812FD}"/>
          </ac:spMkLst>
        </pc:spChg>
        <pc:grpChg chg="mod">
          <ac:chgData name="Nguyen Huyen Linh" userId="1707c7ee-2a8d-470c-9351-b2d3f11dce04" providerId="ADAL" clId="{2F985B5C-EE28-384C-80D0-E6A0B4C47E7B}" dt="2024-10-23T06:41:15.907" v="5013" actId="1076"/>
          <ac:grpSpMkLst>
            <pc:docMk/>
            <pc:sldMk cId="1343199623" sldId="1098"/>
            <ac:grpSpMk id="19" creationId="{589AEE5B-CB86-870F-3E6A-78D8146931CD}"/>
          </ac:grpSpMkLst>
        </pc:grpChg>
        <pc:picChg chg="add mod">
          <ac:chgData name="Nguyen Huyen Linh" userId="1707c7ee-2a8d-470c-9351-b2d3f11dce04" providerId="ADAL" clId="{2F985B5C-EE28-384C-80D0-E6A0B4C47E7B}" dt="2024-10-23T06:41:13.355" v="5012" actId="1076"/>
          <ac:picMkLst>
            <pc:docMk/>
            <pc:sldMk cId="1343199623" sldId="1098"/>
            <ac:picMk id="10" creationId="{4CF78C01-1CED-10E7-D3AC-D042F253F69C}"/>
          </ac:picMkLst>
        </pc:picChg>
      </pc:sldChg>
      <pc:sldChg chg="add ord">
        <pc:chgData name="Nguyen Huyen Linh" userId="1707c7ee-2a8d-470c-9351-b2d3f11dce04" providerId="ADAL" clId="{2F985B5C-EE28-384C-80D0-E6A0B4C47E7B}" dt="2024-10-20T17:48:12.316" v="4309" actId="20578"/>
        <pc:sldMkLst>
          <pc:docMk/>
          <pc:sldMk cId="564838560" sldId="1099"/>
        </pc:sldMkLst>
      </pc:sldChg>
      <pc:sldChg chg="del">
        <pc:chgData name="Nguyen Huyen Linh" userId="1707c7ee-2a8d-470c-9351-b2d3f11dce04" providerId="ADAL" clId="{2F985B5C-EE28-384C-80D0-E6A0B4C47E7B}" dt="2024-10-20T17:48:08.232" v="4307" actId="2696"/>
        <pc:sldMkLst>
          <pc:docMk/>
          <pc:sldMk cId="3102475467" sldId="1099"/>
        </pc:sldMkLst>
      </pc:sldChg>
      <pc:sldChg chg="modSp mod">
        <pc:chgData name="Nguyen Huyen Linh" userId="1707c7ee-2a8d-470c-9351-b2d3f11dce04" providerId="ADAL" clId="{2F985B5C-EE28-384C-80D0-E6A0B4C47E7B}" dt="2024-10-21T14:30:22.215" v="4690" actId="207"/>
        <pc:sldMkLst>
          <pc:docMk/>
          <pc:sldMk cId="554596039" sldId="1100"/>
        </pc:sldMkLst>
        <pc:spChg chg="mod">
          <ac:chgData name="Nguyen Huyen Linh" userId="1707c7ee-2a8d-470c-9351-b2d3f11dce04" providerId="ADAL" clId="{2F985B5C-EE28-384C-80D0-E6A0B4C47E7B}" dt="2024-10-21T14:30:22.215" v="4690" actId="207"/>
          <ac:spMkLst>
            <pc:docMk/>
            <pc:sldMk cId="554596039" sldId="1100"/>
            <ac:spMk id="9" creationId="{52735C70-F46B-C60F-DB0A-173B73EECB5E}"/>
          </ac:spMkLst>
        </pc:spChg>
      </pc:sldChg>
      <pc:sldChg chg="new">
        <pc:chgData name="Nguyen Huyen Linh" userId="1707c7ee-2a8d-470c-9351-b2d3f11dce04" providerId="ADAL" clId="{2F985B5C-EE28-384C-80D0-E6A0B4C47E7B}" dt="2024-10-21T14:27:34.682" v="4686" actId="680"/>
        <pc:sldMkLst>
          <pc:docMk/>
          <pc:sldMk cId="1512296079" sldId="1101"/>
        </pc:sldMkLst>
      </pc:sldChg>
      <pc:sldChg chg="addSp delSp modSp add mod delAnim">
        <pc:chgData name="Nguyen Huyen Linh" userId="1707c7ee-2a8d-470c-9351-b2d3f11dce04" providerId="ADAL" clId="{2F985B5C-EE28-384C-80D0-E6A0B4C47E7B}" dt="2024-10-22T14:54:24.041" v="4886"/>
        <pc:sldMkLst>
          <pc:docMk/>
          <pc:sldMk cId="2057205850" sldId="1102"/>
        </pc:sldMkLst>
        <pc:picChg chg="add mod">
          <ac:chgData name="Nguyen Huyen Linh" userId="1707c7ee-2a8d-470c-9351-b2d3f11dce04" providerId="ADAL" clId="{2F985B5C-EE28-384C-80D0-E6A0B4C47E7B}" dt="2024-10-22T14:54:09.117" v="4883" actId="14100"/>
          <ac:picMkLst>
            <pc:docMk/>
            <pc:sldMk cId="2057205850" sldId="1102"/>
            <ac:picMk id="6" creationId="{63461572-D1FD-5E0F-69B3-F7B05D4C868C}"/>
          </ac:picMkLst>
        </pc:picChg>
        <pc:picChg chg="add mod">
          <ac:chgData name="Nguyen Huyen Linh" userId="1707c7ee-2a8d-470c-9351-b2d3f11dce04" providerId="ADAL" clId="{2F985B5C-EE28-384C-80D0-E6A0B4C47E7B}" dt="2024-10-21T21:03:01.716" v="4741" actId="1076"/>
          <ac:picMkLst>
            <pc:docMk/>
            <pc:sldMk cId="2057205850" sldId="1102"/>
            <ac:picMk id="10" creationId="{285A214E-37AF-CFAA-D68A-26A3EB1A7A59}"/>
          </ac:picMkLst>
        </pc:picChg>
      </pc:sldChg>
      <pc:sldChg chg="addSp delSp modSp add mod delAnim">
        <pc:chgData name="Nguyen Huyen Linh" userId="1707c7ee-2a8d-470c-9351-b2d3f11dce04" providerId="ADAL" clId="{2F985B5C-EE28-384C-80D0-E6A0B4C47E7B}" dt="2024-10-22T14:58:14.725" v="4888" actId="14826"/>
        <pc:sldMkLst>
          <pc:docMk/>
          <pc:sldMk cId="4058680289" sldId="1103"/>
        </pc:sldMkLst>
        <pc:picChg chg="add mod">
          <ac:chgData name="Nguyen Huyen Linh" userId="1707c7ee-2a8d-470c-9351-b2d3f11dce04" providerId="ADAL" clId="{2F985B5C-EE28-384C-80D0-E6A0B4C47E7B}" dt="2024-10-22T14:58:14.725" v="4888" actId="14826"/>
          <ac:picMkLst>
            <pc:docMk/>
            <pc:sldMk cId="4058680289" sldId="1103"/>
            <ac:picMk id="6" creationId="{ED6E6D82-09C9-5C7F-B78D-A6768CB6E418}"/>
          </ac:picMkLst>
        </pc:picChg>
        <pc:picChg chg="add mod">
          <ac:chgData name="Nguyen Huyen Linh" userId="1707c7ee-2a8d-470c-9351-b2d3f11dce04" providerId="ADAL" clId="{2F985B5C-EE28-384C-80D0-E6A0B4C47E7B}" dt="2024-10-22T14:56:59.212" v="4887" actId="14826"/>
          <ac:picMkLst>
            <pc:docMk/>
            <pc:sldMk cId="4058680289" sldId="1103"/>
            <ac:picMk id="8" creationId="{EC12B76F-9CF5-FAF9-1E78-59EA25A0CCA0}"/>
          </ac:picMkLst>
        </pc:picChg>
      </pc:sldChg>
      <pc:sldChg chg="add del">
        <pc:chgData name="Nguyen Huyen Linh" userId="1707c7ee-2a8d-470c-9351-b2d3f11dce04" providerId="ADAL" clId="{2F985B5C-EE28-384C-80D0-E6A0B4C47E7B}" dt="2024-10-21T21:03:10.446" v="4746"/>
        <pc:sldMkLst>
          <pc:docMk/>
          <pc:sldMk cId="588813847" sldId="1104"/>
        </pc:sldMkLst>
      </pc:sldChg>
      <pc:sldMasterChg chg="modSldLayout">
        <pc:chgData name="Nguyen Huyen Linh" userId="1707c7ee-2a8d-470c-9351-b2d3f11dce04" providerId="ADAL" clId="{2F985B5C-EE28-384C-80D0-E6A0B4C47E7B}" dt="2024-10-20T18:44:46.058" v="4355"/>
        <pc:sldMasterMkLst>
          <pc:docMk/>
          <pc:sldMasterMk cId="3038685260" sldId="2147483811"/>
        </pc:sldMasterMkLst>
        <pc:sldLayoutChg chg="addSp delSp modSp mod">
          <pc:chgData name="Nguyen Huyen Linh" userId="1707c7ee-2a8d-470c-9351-b2d3f11dce04" providerId="ADAL" clId="{2F985B5C-EE28-384C-80D0-E6A0B4C47E7B}" dt="2024-10-20T18:44:46.058" v="4355"/>
          <pc:sldLayoutMkLst>
            <pc:docMk/>
            <pc:sldMasterMk cId="3038685260" sldId="2147483811"/>
            <pc:sldLayoutMk cId="4134328750" sldId="2147483819"/>
          </pc:sldLayoutMkLst>
        </pc:sldLayoutChg>
      </pc:sldMasterChg>
    </pc:docChg>
  </pc:docChgLst>
  <pc:docChgLst>
    <pc:chgData name="Lê Hoàng" userId="S::hoang.n.le@aalto.fi::64311312-d8b0-4f39-9e76-d1593b7c3396" providerId="AD" clId="Web-{79AEA350-AD37-9383-364E-64FFCE24733D}"/>
    <pc:docChg chg="modSld">
      <pc:chgData name="Lê Hoàng" userId="S::hoang.n.le@aalto.fi::64311312-d8b0-4f39-9e76-d1593b7c3396" providerId="AD" clId="Web-{79AEA350-AD37-9383-364E-64FFCE24733D}" dt="2024-10-22T21:37:01.333" v="83" actId="20577"/>
      <pc:docMkLst>
        <pc:docMk/>
      </pc:docMkLst>
      <pc:sldChg chg="modSp">
        <pc:chgData name="Lê Hoàng" userId="S::hoang.n.le@aalto.fi::64311312-d8b0-4f39-9e76-d1593b7c3396" providerId="AD" clId="Web-{79AEA350-AD37-9383-364E-64FFCE24733D}" dt="2024-10-22T21:37:01.333" v="83" actId="20577"/>
        <pc:sldMkLst>
          <pc:docMk/>
          <pc:sldMk cId="3148486435" sldId="1095"/>
        </pc:sldMkLst>
        <pc:spChg chg="mod">
          <ac:chgData name="Lê Hoàng" userId="S::hoang.n.le@aalto.fi::64311312-d8b0-4f39-9e76-d1593b7c3396" providerId="AD" clId="Web-{79AEA350-AD37-9383-364E-64FFCE24733D}" dt="2024-10-22T21:37:01.333" v="83" actId="20577"/>
          <ac:spMkLst>
            <pc:docMk/>
            <pc:sldMk cId="3148486435" sldId="1095"/>
            <ac:spMk id="17" creationId="{C71C12CE-E8FE-7C3E-85FF-FCEDDBBDCA3C}"/>
          </ac:spMkLst>
        </pc:spChg>
      </pc:sldChg>
      <pc:sldChg chg="addSp modSp">
        <pc:chgData name="Lê Hoàng" userId="S::hoang.n.le@aalto.fi::64311312-d8b0-4f39-9e76-d1593b7c3396" providerId="AD" clId="Web-{79AEA350-AD37-9383-364E-64FFCE24733D}" dt="2024-10-22T21:13:59.937" v="35" actId="14100"/>
        <pc:sldMkLst>
          <pc:docMk/>
          <pc:sldMk cId="236554264" sldId="1105"/>
        </pc:sldMkLst>
        <pc:spChg chg="mod">
          <ac:chgData name="Lê Hoàng" userId="S::hoang.n.le@aalto.fi::64311312-d8b0-4f39-9e76-d1593b7c3396" providerId="AD" clId="Web-{79AEA350-AD37-9383-364E-64FFCE24733D}" dt="2024-10-22T21:06:47.781" v="33" actId="20577"/>
          <ac:spMkLst>
            <pc:docMk/>
            <pc:sldMk cId="236554264" sldId="1105"/>
            <ac:spMk id="3" creationId="{4BB46F20-3826-B5F5-2406-C1D50B5FFF68}"/>
          </ac:spMkLst>
        </pc:spChg>
        <pc:picChg chg="add mod">
          <ac:chgData name="Lê Hoàng" userId="S::hoang.n.le@aalto.fi::64311312-d8b0-4f39-9e76-d1593b7c3396" providerId="AD" clId="Web-{79AEA350-AD37-9383-364E-64FFCE24733D}" dt="2024-10-22T21:13:59.937" v="35" actId="14100"/>
          <ac:picMkLst>
            <pc:docMk/>
            <pc:sldMk cId="236554264" sldId="1105"/>
            <ac:picMk id="5" creationId="{8ECE140A-3421-7538-2DB6-A03990BE8A72}"/>
          </ac:picMkLst>
        </pc:picChg>
      </pc:sldChg>
    </pc:docChg>
  </pc:docChgLst>
  <pc:docChgLst>
    <pc:chgData name="Lê Hoàng" userId="S::hoang.n.le@aalto.fi::64311312-d8b0-4f39-9e76-d1593b7c3396" providerId="AD" clId="Web-{4E99C250-7D67-7BBA-37D3-D7BDEC0C9D47}"/>
    <pc:docChg chg="addSld modSld">
      <pc:chgData name="Lê Hoàng" userId="S::hoang.n.le@aalto.fi::64311312-d8b0-4f39-9e76-d1593b7c3396" providerId="AD" clId="Web-{4E99C250-7D67-7BBA-37D3-D7BDEC0C9D47}" dt="2024-10-22T13:30:54.950" v="283" actId="20577"/>
      <pc:docMkLst>
        <pc:docMk/>
      </pc:docMkLst>
      <pc:sldChg chg="addSp delSp modSp">
        <pc:chgData name="Lê Hoàng" userId="S::hoang.n.le@aalto.fi::64311312-d8b0-4f39-9e76-d1593b7c3396" providerId="AD" clId="Web-{4E99C250-7D67-7BBA-37D3-D7BDEC0C9D47}" dt="2024-10-22T13:20:57.678" v="260" actId="20577"/>
        <pc:sldMkLst>
          <pc:docMk/>
          <pc:sldMk cId="3148486435" sldId="1095"/>
        </pc:sldMkLst>
        <pc:spChg chg="mod">
          <ac:chgData name="Lê Hoàng" userId="S::hoang.n.le@aalto.fi::64311312-d8b0-4f39-9e76-d1593b7c3396" providerId="AD" clId="Web-{4E99C250-7D67-7BBA-37D3-D7BDEC0C9D47}" dt="2024-10-22T13:20:57.678" v="260" actId="20577"/>
          <ac:spMkLst>
            <pc:docMk/>
            <pc:sldMk cId="3148486435" sldId="1095"/>
            <ac:spMk id="7" creationId="{E7956E75-66BE-71B2-7CB4-37B5AD1983B4}"/>
          </ac:spMkLst>
        </pc:spChg>
        <pc:spChg chg="mod">
          <ac:chgData name="Lê Hoàng" userId="S::hoang.n.le@aalto.fi::64311312-d8b0-4f39-9e76-d1593b7c3396" providerId="AD" clId="Web-{4E99C250-7D67-7BBA-37D3-D7BDEC0C9D47}" dt="2024-10-22T12:55:36.324" v="81" actId="20577"/>
          <ac:spMkLst>
            <pc:docMk/>
            <pc:sldMk cId="3148486435" sldId="1095"/>
            <ac:spMk id="17" creationId="{C71C12CE-E8FE-7C3E-85FF-FCEDDBBDCA3C}"/>
          </ac:spMkLst>
        </pc:spChg>
        <pc:picChg chg="add mod">
          <ac:chgData name="Lê Hoàng" userId="S::hoang.n.le@aalto.fi::64311312-d8b0-4f39-9e76-d1593b7c3396" providerId="AD" clId="Web-{4E99C250-7D67-7BBA-37D3-D7BDEC0C9D47}" dt="2024-10-22T12:54:00.133" v="49" actId="1076"/>
          <ac:picMkLst>
            <pc:docMk/>
            <pc:sldMk cId="3148486435" sldId="1095"/>
            <ac:picMk id="2" creationId="{AC7BA8EE-B7F6-008F-E6CB-7B47DA8C400D}"/>
          </ac:picMkLst>
        </pc:picChg>
        <pc:picChg chg="mod">
          <ac:chgData name="Lê Hoàng" userId="S::hoang.n.le@aalto.fi::64311312-d8b0-4f39-9e76-d1593b7c3396" providerId="AD" clId="Web-{4E99C250-7D67-7BBA-37D3-D7BDEC0C9D47}" dt="2024-10-22T12:54:52.307" v="68" actId="1076"/>
          <ac:picMkLst>
            <pc:docMk/>
            <pc:sldMk cId="3148486435" sldId="1095"/>
            <ac:picMk id="15" creationId="{775E6A49-4E2C-80AC-E2FC-8B573A94DA26}"/>
          </ac:picMkLst>
        </pc:picChg>
        <pc:picChg chg="mod modCrop">
          <ac:chgData name="Lê Hoàng" userId="S::hoang.n.le@aalto.fi::64311312-d8b0-4f39-9e76-d1593b7c3396" providerId="AD" clId="Web-{4E99C250-7D67-7BBA-37D3-D7BDEC0C9D47}" dt="2024-10-22T12:55:11.589" v="75" actId="1076"/>
          <ac:picMkLst>
            <pc:docMk/>
            <pc:sldMk cId="3148486435" sldId="1095"/>
            <ac:picMk id="16" creationId="{24CEB864-4D8E-3270-23E1-72BC0A0FEDBF}"/>
          </ac:picMkLst>
        </pc:picChg>
      </pc:sldChg>
      <pc:sldChg chg="modSp">
        <pc:chgData name="Lê Hoàng" userId="S::hoang.n.le@aalto.fi::64311312-d8b0-4f39-9e76-d1593b7c3396" providerId="AD" clId="Web-{4E99C250-7D67-7BBA-37D3-D7BDEC0C9D47}" dt="2024-10-22T13:07:34.867" v="87" actId="1076"/>
        <pc:sldMkLst>
          <pc:docMk/>
          <pc:sldMk cId="564838560" sldId="1099"/>
        </pc:sldMkLst>
        <pc:spChg chg="mod">
          <ac:chgData name="Lê Hoàng" userId="S::hoang.n.le@aalto.fi::64311312-d8b0-4f39-9e76-d1593b7c3396" providerId="AD" clId="Web-{4E99C250-7D67-7BBA-37D3-D7BDEC0C9D47}" dt="2024-10-22T13:07:26.101" v="85" actId="14100"/>
          <ac:spMkLst>
            <pc:docMk/>
            <pc:sldMk cId="564838560" sldId="1099"/>
            <ac:spMk id="4" creationId="{E6EECC00-BBDD-12A8-95F5-50886B2BDBDF}"/>
          </ac:spMkLst>
        </pc:spChg>
        <pc:spChg chg="mod">
          <ac:chgData name="Lê Hoàng" userId="S::hoang.n.le@aalto.fi::64311312-d8b0-4f39-9e76-d1593b7c3396" providerId="AD" clId="Web-{4E99C250-7D67-7BBA-37D3-D7BDEC0C9D47}" dt="2024-10-22T13:07:03.225" v="84" actId="1076"/>
          <ac:spMkLst>
            <pc:docMk/>
            <pc:sldMk cId="564838560" sldId="1099"/>
            <ac:spMk id="6" creationId="{87A0CD63-0CA4-C154-34A1-BD580A96252D}"/>
          </ac:spMkLst>
        </pc:spChg>
        <pc:spChg chg="mod">
          <ac:chgData name="Lê Hoàng" userId="S::hoang.n.le@aalto.fi::64311312-d8b0-4f39-9e76-d1593b7c3396" providerId="AD" clId="Web-{4E99C250-7D67-7BBA-37D3-D7BDEC0C9D47}" dt="2024-10-22T13:07:34.867" v="87" actId="1076"/>
          <ac:spMkLst>
            <pc:docMk/>
            <pc:sldMk cId="564838560" sldId="1099"/>
            <ac:spMk id="7" creationId="{3C837695-8C65-F9CC-35D4-94275F1570CD}"/>
          </ac:spMkLst>
        </pc:spChg>
        <pc:grpChg chg="mod">
          <ac:chgData name="Lê Hoàng" userId="S::hoang.n.le@aalto.fi::64311312-d8b0-4f39-9e76-d1593b7c3396" providerId="AD" clId="Web-{4E99C250-7D67-7BBA-37D3-D7BDEC0C9D47}" dt="2024-10-22T12:37:49.128" v="6" actId="1076"/>
          <ac:grpSpMkLst>
            <pc:docMk/>
            <pc:sldMk cId="564838560" sldId="1099"/>
            <ac:grpSpMk id="5" creationId="{6606B202-9634-5F6D-64D4-3857273D7D33}"/>
          </ac:grpSpMkLst>
        </pc:grpChg>
      </pc:sldChg>
      <pc:sldChg chg="modSp new">
        <pc:chgData name="Lê Hoàng" userId="S::hoang.n.le@aalto.fi::64311312-d8b0-4f39-9e76-d1593b7c3396" providerId="AD" clId="Web-{4E99C250-7D67-7BBA-37D3-D7BDEC0C9D47}" dt="2024-10-22T13:30:54.950" v="283" actId="20577"/>
        <pc:sldMkLst>
          <pc:docMk/>
          <pc:sldMk cId="236554264" sldId="1105"/>
        </pc:sldMkLst>
        <pc:spChg chg="mod">
          <ac:chgData name="Lê Hoàng" userId="S::hoang.n.le@aalto.fi::64311312-d8b0-4f39-9e76-d1593b7c3396" providerId="AD" clId="Web-{4E99C250-7D67-7BBA-37D3-D7BDEC0C9D47}" dt="2024-10-22T13:09:05.542" v="107" actId="20577"/>
          <ac:spMkLst>
            <pc:docMk/>
            <pc:sldMk cId="236554264" sldId="1105"/>
            <ac:spMk id="2" creationId="{D0C78811-C40F-8EB3-B338-2D5D7ECEAD5F}"/>
          </ac:spMkLst>
        </pc:spChg>
        <pc:spChg chg="mod">
          <ac:chgData name="Lê Hoàng" userId="S::hoang.n.le@aalto.fi::64311312-d8b0-4f39-9e76-d1593b7c3396" providerId="AD" clId="Web-{4E99C250-7D67-7BBA-37D3-D7BDEC0C9D47}" dt="2024-10-22T13:30:54.950" v="283" actId="20577"/>
          <ac:spMkLst>
            <pc:docMk/>
            <pc:sldMk cId="236554264" sldId="1105"/>
            <ac:spMk id="3" creationId="{4BB46F20-3826-B5F5-2406-C1D50B5FFF68}"/>
          </ac:spMkLst>
        </pc:spChg>
        <pc:spChg chg="mod">
          <ac:chgData name="Lê Hoàng" userId="S::hoang.n.le@aalto.fi::64311312-d8b0-4f39-9e76-d1593b7c3396" providerId="AD" clId="Web-{4E99C250-7D67-7BBA-37D3-D7BDEC0C9D47}" dt="2024-10-22T13:25:47.501" v="273" actId="20577"/>
          <ac:spMkLst>
            <pc:docMk/>
            <pc:sldMk cId="236554264" sldId="1105"/>
            <ac:spMk id="4" creationId="{1887B903-10F4-65E4-9B84-B7BE0FB385E7}"/>
          </ac:spMkLst>
        </pc:spChg>
      </pc:sldChg>
    </pc:docChg>
  </pc:docChgLst>
  <pc:docChgLst>
    <pc:chgData name="Mai An" userId="a62036a5-cb47-4801-8a41-5c7cdbac4c71" providerId="ADAL" clId="{2B3A99CC-7723-4447-A8E2-A128070E8D8E}"/>
    <pc:docChg chg="undo redo custSel addSld delSld modSld sldOrd">
      <pc:chgData name="Mai An" userId="a62036a5-cb47-4801-8a41-5c7cdbac4c71" providerId="ADAL" clId="{2B3A99CC-7723-4447-A8E2-A128070E8D8E}" dt="2024-10-22T15:02:35.297" v="992" actId="14826"/>
      <pc:docMkLst>
        <pc:docMk/>
      </pc:docMkLst>
      <pc:sldChg chg="addSp delSp modSp mod delAnim">
        <pc:chgData name="Mai An" userId="a62036a5-cb47-4801-8a41-5c7cdbac4c71" providerId="ADAL" clId="{2B3A99CC-7723-4447-A8E2-A128070E8D8E}" dt="2024-10-22T14:45:19.941" v="970" actId="20577"/>
        <pc:sldMkLst>
          <pc:docMk/>
          <pc:sldMk cId="423727490" sldId="820"/>
        </pc:sldMkLst>
        <pc:spChg chg="mod">
          <ac:chgData name="Mai An" userId="a62036a5-cb47-4801-8a41-5c7cdbac4c71" providerId="ADAL" clId="{2B3A99CC-7723-4447-A8E2-A128070E8D8E}" dt="2024-10-22T10:47:29.207" v="741" actId="1076"/>
          <ac:spMkLst>
            <pc:docMk/>
            <pc:sldMk cId="423727490" sldId="820"/>
            <ac:spMk id="2" creationId="{A0D511E9-DDFB-4D36-9EB4-90DB9AA0471C}"/>
          </ac:spMkLst>
        </pc:spChg>
        <pc:spChg chg="mod">
          <ac:chgData name="Mai An" userId="a62036a5-cb47-4801-8a41-5c7cdbac4c71" providerId="ADAL" clId="{2B3A99CC-7723-4447-A8E2-A128070E8D8E}" dt="2024-10-22T14:45:19.941" v="970" actId="20577"/>
          <ac:spMkLst>
            <pc:docMk/>
            <pc:sldMk cId="423727490" sldId="820"/>
            <ac:spMk id="5" creationId="{C84D5A40-699D-41DC-A240-5AD5FC126312}"/>
          </ac:spMkLst>
        </pc:spChg>
      </pc:sldChg>
      <pc:sldChg chg="addSp delSp modSp del mod ord modAnim">
        <pc:chgData name="Mai An" userId="a62036a5-cb47-4801-8a41-5c7cdbac4c71" providerId="ADAL" clId="{2B3A99CC-7723-4447-A8E2-A128070E8D8E}" dt="2024-10-20T21:18:14.143" v="291" actId="2696"/>
        <pc:sldMkLst>
          <pc:docMk/>
          <pc:sldMk cId="900035075" sldId="931"/>
        </pc:sldMkLst>
      </pc:sldChg>
      <pc:sldChg chg="addSp delSp modSp mod">
        <pc:chgData name="Mai An" userId="a62036a5-cb47-4801-8a41-5c7cdbac4c71" providerId="ADAL" clId="{2B3A99CC-7723-4447-A8E2-A128070E8D8E}" dt="2024-10-22T15:02:35.297" v="992" actId="14826"/>
        <pc:sldMkLst>
          <pc:docMk/>
          <pc:sldMk cId="3574385356" sldId="1089"/>
        </pc:sldMkLst>
        <pc:picChg chg="add del mod">
          <ac:chgData name="Mai An" userId="a62036a5-cb47-4801-8a41-5c7cdbac4c71" providerId="ADAL" clId="{2B3A99CC-7723-4447-A8E2-A128070E8D8E}" dt="2024-10-22T15:01:56.086" v="990" actId="14826"/>
          <ac:picMkLst>
            <pc:docMk/>
            <pc:sldMk cId="3574385356" sldId="1089"/>
            <ac:picMk id="1032" creationId="{1AECDB48-4155-E447-DA00-90E6C192EEB1}"/>
          </ac:picMkLst>
        </pc:picChg>
        <pc:picChg chg="mod">
          <ac:chgData name="Mai An" userId="a62036a5-cb47-4801-8a41-5c7cdbac4c71" providerId="ADAL" clId="{2B3A99CC-7723-4447-A8E2-A128070E8D8E}" dt="2024-10-22T15:02:13.121" v="991" actId="14826"/>
          <ac:picMkLst>
            <pc:docMk/>
            <pc:sldMk cId="3574385356" sldId="1089"/>
            <ac:picMk id="1034" creationId="{4D3FFD8E-103E-5679-EB76-BE379F23F5CA}"/>
          </ac:picMkLst>
        </pc:picChg>
        <pc:picChg chg="mod">
          <ac:chgData name="Mai An" userId="a62036a5-cb47-4801-8a41-5c7cdbac4c71" providerId="ADAL" clId="{2B3A99CC-7723-4447-A8E2-A128070E8D8E}" dt="2024-10-22T15:02:35.297" v="992" actId="14826"/>
          <ac:picMkLst>
            <pc:docMk/>
            <pc:sldMk cId="3574385356" sldId="1089"/>
            <ac:picMk id="1038" creationId="{1E11C5AB-99F9-B24B-B2E7-671C28063835}"/>
          </ac:picMkLst>
        </pc:picChg>
      </pc:sldChg>
      <pc:sldChg chg="addSp delSp modSp mod addAnim delAnim modAnim">
        <pc:chgData name="Mai An" userId="a62036a5-cb47-4801-8a41-5c7cdbac4c71" providerId="ADAL" clId="{2B3A99CC-7723-4447-A8E2-A128070E8D8E}" dt="2024-10-22T15:01:14.190" v="985"/>
        <pc:sldMkLst>
          <pc:docMk/>
          <pc:sldMk cId="263092999" sldId="1096"/>
        </pc:sldMkLst>
        <pc:picChg chg="add mod">
          <ac:chgData name="Mai An" userId="a62036a5-cb47-4801-8a41-5c7cdbac4c71" providerId="ADAL" clId="{2B3A99CC-7723-4447-A8E2-A128070E8D8E}" dt="2024-10-22T15:00:47.972" v="980" actId="1076"/>
          <ac:picMkLst>
            <pc:docMk/>
            <pc:sldMk cId="263092999" sldId="1096"/>
            <ac:picMk id="18" creationId="{EA4946E8-50E6-2EF6-BE69-09419A1C4ECA}"/>
          </ac:picMkLst>
        </pc:picChg>
      </pc:sldChg>
      <pc:sldChg chg="addSp delSp modSp mod delAnim modAnim">
        <pc:chgData name="Mai An" userId="a62036a5-cb47-4801-8a41-5c7cdbac4c71" providerId="ADAL" clId="{2B3A99CC-7723-4447-A8E2-A128070E8D8E}" dt="2024-10-21T13:28:12.191" v="695"/>
        <pc:sldMkLst>
          <pc:docMk/>
          <pc:sldMk cId="1343199623" sldId="1098"/>
        </pc:sldMkLst>
        <pc:picChg chg="add mod">
          <ac:chgData name="Mai An" userId="a62036a5-cb47-4801-8a41-5c7cdbac4c71" providerId="ADAL" clId="{2B3A99CC-7723-4447-A8E2-A128070E8D8E}" dt="2024-10-21T13:27:27.170" v="693" actId="1076"/>
          <ac:picMkLst>
            <pc:docMk/>
            <pc:sldMk cId="1343199623" sldId="1098"/>
            <ac:picMk id="4" creationId="{2088AD3C-C2C8-6A76-B74B-E28CEF22FF02}"/>
          </ac:picMkLst>
        </pc:picChg>
      </pc:sldChg>
      <pc:sldChg chg="addSp delSp modSp new mod">
        <pc:chgData name="Mai An" userId="a62036a5-cb47-4801-8a41-5c7cdbac4c71" providerId="ADAL" clId="{2B3A99CC-7723-4447-A8E2-A128070E8D8E}" dt="2024-10-22T11:36:51.965" v="967" actId="20577"/>
        <pc:sldMkLst>
          <pc:docMk/>
          <pc:sldMk cId="554596039" sldId="1100"/>
        </pc:sldMkLst>
        <pc:spChg chg="mod">
          <ac:chgData name="Mai An" userId="a62036a5-cb47-4801-8a41-5c7cdbac4c71" providerId="ADAL" clId="{2B3A99CC-7723-4447-A8E2-A128070E8D8E}" dt="2024-10-20T21:29:35.805" v="354" actId="20577"/>
          <ac:spMkLst>
            <pc:docMk/>
            <pc:sldMk cId="554596039" sldId="1100"/>
            <ac:spMk id="2" creationId="{32627A43-9F62-4B00-FA30-1B48F0CF9710}"/>
          </ac:spMkLst>
        </pc:spChg>
        <pc:spChg chg="add mod">
          <ac:chgData name="Mai An" userId="a62036a5-cb47-4801-8a41-5c7cdbac4c71" providerId="ADAL" clId="{2B3A99CC-7723-4447-A8E2-A128070E8D8E}" dt="2024-10-22T10:04:09.474" v="705" actId="14100"/>
          <ac:spMkLst>
            <pc:docMk/>
            <pc:sldMk cId="554596039" sldId="1100"/>
            <ac:spMk id="8" creationId="{9CB8CB2D-6BE1-71B7-BDBC-F287DEA96F68}"/>
          </ac:spMkLst>
        </pc:spChg>
        <pc:spChg chg="add mod">
          <ac:chgData name="Mai An" userId="a62036a5-cb47-4801-8a41-5c7cdbac4c71" providerId="ADAL" clId="{2B3A99CC-7723-4447-A8E2-A128070E8D8E}" dt="2024-10-22T11:36:51.965" v="967" actId="20577"/>
          <ac:spMkLst>
            <pc:docMk/>
            <pc:sldMk cId="554596039" sldId="1100"/>
            <ac:spMk id="9" creationId="{52735C70-F46B-C60F-DB0A-173B73EECB5E}"/>
          </ac:spMkLst>
        </pc:spChg>
        <pc:spChg chg="add mod">
          <ac:chgData name="Mai An" userId="a62036a5-cb47-4801-8a41-5c7cdbac4c71" providerId="ADAL" clId="{2B3A99CC-7723-4447-A8E2-A128070E8D8E}" dt="2024-10-22T10:03:59.367" v="703" actId="14100"/>
          <ac:spMkLst>
            <pc:docMk/>
            <pc:sldMk cId="554596039" sldId="1100"/>
            <ac:spMk id="10" creationId="{56B7D472-8BE0-AF80-E455-B26D6698F4A3}"/>
          </ac:spMkLst>
        </pc:spChg>
        <pc:spChg chg="add mod">
          <ac:chgData name="Mai An" userId="a62036a5-cb47-4801-8a41-5c7cdbac4c71" providerId="ADAL" clId="{2B3A99CC-7723-4447-A8E2-A128070E8D8E}" dt="2024-10-20T21:49:12.071" v="689" actId="1076"/>
          <ac:spMkLst>
            <pc:docMk/>
            <pc:sldMk cId="554596039" sldId="1100"/>
            <ac:spMk id="11" creationId="{503B1B23-68C1-816C-FAFF-9BCCE2C320E5}"/>
          </ac:spMkLst>
        </pc:spChg>
        <pc:spChg chg="add mod">
          <ac:chgData name="Mai An" userId="a62036a5-cb47-4801-8a41-5c7cdbac4c71" providerId="ADAL" clId="{2B3A99CC-7723-4447-A8E2-A128070E8D8E}" dt="2024-10-20T21:49:12.071" v="689" actId="1076"/>
          <ac:spMkLst>
            <pc:docMk/>
            <pc:sldMk cId="554596039" sldId="1100"/>
            <ac:spMk id="12" creationId="{BB04C216-41F1-1794-E784-E217657C5EF7}"/>
          </ac:spMkLst>
        </pc:spChg>
        <pc:spChg chg="add mod">
          <ac:chgData name="Mai An" userId="a62036a5-cb47-4801-8a41-5c7cdbac4c71" providerId="ADAL" clId="{2B3A99CC-7723-4447-A8E2-A128070E8D8E}" dt="2024-10-20T21:29:37.568" v="355"/>
          <ac:spMkLst>
            <pc:docMk/>
            <pc:sldMk cId="554596039" sldId="1100"/>
            <ac:spMk id="23" creationId="{519C383D-1AA1-21B9-673A-7FBE68B9AD10}"/>
          </ac:spMkLst>
        </pc:spChg>
        <pc:spChg chg="add mod">
          <ac:chgData name="Mai An" userId="a62036a5-cb47-4801-8a41-5c7cdbac4c71" providerId="ADAL" clId="{2B3A99CC-7723-4447-A8E2-A128070E8D8E}" dt="2024-10-20T21:34:40.475" v="405" actId="207"/>
          <ac:spMkLst>
            <pc:docMk/>
            <pc:sldMk cId="554596039" sldId="1100"/>
            <ac:spMk id="24" creationId="{94727098-0FFD-8A00-277D-9CC17EF964BF}"/>
          </ac:spMkLst>
        </pc:spChg>
        <pc:spChg chg="add mod">
          <ac:chgData name="Mai An" userId="a62036a5-cb47-4801-8a41-5c7cdbac4c71" providerId="ADAL" clId="{2B3A99CC-7723-4447-A8E2-A128070E8D8E}" dt="2024-10-20T21:29:37.568" v="355"/>
          <ac:spMkLst>
            <pc:docMk/>
            <pc:sldMk cId="554596039" sldId="1100"/>
            <ac:spMk id="25" creationId="{93261BC9-EA13-3FC1-9199-AC58B687377D}"/>
          </ac:spMkLst>
        </pc:spChg>
        <pc:spChg chg="add mod">
          <ac:chgData name="Mai An" userId="a62036a5-cb47-4801-8a41-5c7cdbac4c71" providerId="ADAL" clId="{2B3A99CC-7723-4447-A8E2-A128070E8D8E}" dt="2024-10-20T21:34:36.672" v="404" actId="207"/>
          <ac:spMkLst>
            <pc:docMk/>
            <pc:sldMk cId="554596039" sldId="1100"/>
            <ac:spMk id="26" creationId="{FE7F4DF5-90A9-40AC-CE39-3BC73B1E681A}"/>
          </ac:spMkLst>
        </pc:spChg>
        <pc:spChg chg="add mod">
          <ac:chgData name="Mai An" userId="a62036a5-cb47-4801-8a41-5c7cdbac4c71" providerId="ADAL" clId="{2B3A99CC-7723-4447-A8E2-A128070E8D8E}" dt="2024-10-20T21:29:37.568" v="355"/>
          <ac:spMkLst>
            <pc:docMk/>
            <pc:sldMk cId="554596039" sldId="1100"/>
            <ac:spMk id="27" creationId="{CBC8B8D4-A0C8-173A-74B8-B9FBE8CFD5C9}"/>
          </ac:spMkLst>
        </pc:spChg>
        <pc:spChg chg="add mod">
          <ac:chgData name="Mai An" userId="a62036a5-cb47-4801-8a41-5c7cdbac4c71" providerId="ADAL" clId="{2B3A99CC-7723-4447-A8E2-A128070E8D8E}" dt="2024-10-20T21:34:32.673" v="403" actId="207"/>
          <ac:spMkLst>
            <pc:docMk/>
            <pc:sldMk cId="554596039" sldId="1100"/>
            <ac:spMk id="28" creationId="{947F1A68-91D8-07D8-7C7D-6CF040558067}"/>
          </ac:spMkLst>
        </pc:spChg>
        <pc:spChg chg="add mod">
          <ac:chgData name="Mai An" userId="a62036a5-cb47-4801-8a41-5c7cdbac4c71" providerId="ADAL" clId="{2B3A99CC-7723-4447-A8E2-A128070E8D8E}" dt="2024-10-20T21:29:37.568" v="355"/>
          <ac:spMkLst>
            <pc:docMk/>
            <pc:sldMk cId="554596039" sldId="1100"/>
            <ac:spMk id="29" creationId="{C9EF2942-8AFF-8748-9A57-57A115404FED}"/>
          </ac:spMkLst>
        </pc:spChg>
        <pc:spChg chg="add mod">
          <ac:chgData name="Mai An" userId="a62036a5-cb47-4801-8a41-5c7cdbac4c71" providerId="ADAL" clId="{2B3A99CC-7723-4447-A8E2-A128070E8D8E}" dt="2024-10-20T21:34:26.704" v="402" actId="207"/>
          <ac:spMkLst>
            <pc:docMk/>
            <pc:sldMk cId="554596039" sldId="1100"/>
            <ac:spMk id="30" creationId="{46D4E4B1-7AAC-521A-8AE1-5CE257379B13}"/>
          </ac:spMkLst>
        </pc:spChg>
        <pc:spChg chg="add mod">
          <ac:chgData name="Mai An" userId="a62036a5-cb47-4801-8a41-5c7cdbac4c71" providerId="ADAL" clId="{2B3A99CC-7723-4447-A8E2-A128070E8D8E}" dt="2024-10-20T21:29:37.568" v="355"/>
          <ac:spMkLst>
            <pc:docMk/>
            <pc:sldMk cId="554596039" sldId="1100"/>
            <ac:spMk id="31" creationId="{9C1C48AC-2356-A2F5-2F13-8BC9C423747B}"/>
          </ac:spMkLst>
        </pc:spChg>
        <pc:spChg chg="add mod">
          <ac:chgData name="Mai An" userId="a62036a5-cb47-4801-8a41-5c7cdbac4c71" providerId="ADAL" clId="{2B3A99CC-7723-4447-A8E2-A128070E8D8E}" dt="2024-10-20T21:34:14.847" v="401" actId="207"/>
          <ac:spMkLst>
            <pc:docMk/>
            <pc:sldMk cId="554596039" sldId="1100"/>
            <ac:spMk id="32" creationId="{07090728-F9BF-115A-9653-F99B2C6D084B}"/>
          </ac:spMkLst>
        </pc:spChg>
        <pc:spChg chg="mod">
          <ac:chgData name="Mai An" userId="a62036a5-cb47-4801-8a41-5c7cdbac4c71" providerId="ADAL" clId="{2B3A99CC-7723-4447-A8E2-A128070E8D8E}" dt="2024-10-20T21:31:53.633" v="365"/>
          <ac:spMkLst>
            <pc:docMk/>
            <pc:sldMk cId="554596039" sldId="1100"/>
            <ac:spMk id="37" creationId="{C1AE166F-1465-4824-78CC-7E028FDC8DD8}"/>
          </ac:spMkLst>
        </pc:spChg>
        <pc:spChg chg="mod">
          <ac:chgData name="Mai An" userId="a62036a5-cb47-4801-8a41-5c7cdbac4c71" providerId="ADAL" clId="{2B3A99CC-7723-4447-A8E2-A128070E8D8E}" dt="2024-10-20T21:34:45.155" v="406" actId="207"/>
          <ac:spMkLst>
            <pc:docMk/>
            <pc:sldMk cId="554596039" sldId="1100"/>
            <ac:spMk id="38" creationId="{45BC649E-3CD0-CD81-4140-3A43338B4BC6}"/>
          </ac:spMkLst>
        </pc:spChg>
        <pc:spChg chg="mod">
          <ac:chgData name="Mai An" userId="a62036a5-cb47-4801-8a41-5c7cdbac4c71" providerId="ADAL" clId="{2B3A99CC-7723-4447-A8E2-A128070E8D8E}" dt="2024-10-20T21:34:49.556" v="408" actId="207"/>
          <ac:spMkLst>
            <pc:docMk/>
            <pc:sldMk cId="554596039" sldId="1100"/>
            <ac:spMk id="40" creationId="{427EA19A-EB59-3CCD-AADE-C3CDD52EC5F4}"/>
          </ac:spMkLst>
        </pc:spChg>
        <pc:spChg chg="mod">
          <ac:chgData name="Mai An" userId="a62036a5-cb47-4801-8a41-5c7cdbac4c71" providerId="ADAL" clId="{2B3A99CC-7723-4447-A8E2-A128070E8D8E}" dt="2024-10-20T21:34:53.883" v="409" actId="207"/>
          <ac:spMkLst>
            <pc:docMk/>
            <pc:sldMk cId="554596039" sldId="1100"/>
            <ac:spMk id="41" creationId="{24D218F2-DBF5-5B81-ACE8-EE9242BB610B}"/>
          </ac:spMkLst>
        </pc:spChg>
        <pc:spChg chg="add mod">
          <ac:chgData name="Mai An" userId="a62036a5-cb47-4801-8a41-5c7cdbac4c71" providerId="ADAL" clId="{2B3A99CC-7723-4447-A8E2-A128070E8D8E}" dt="2024-10-20T21:49:12.071" v="689" actId="1076"/>
          <ac:spMkLst>
            <pc:docMk/>
            <pc:sldMk cId="554596039" sldId="1100"/>
            <ac:spMk id="42" creationId="{30EF6B5D-D5F5-2F02-0873-C28A3D305F29}"/>
          </ac:spMkLst>
        </pc:spChg>
        <pc:spChg chg="add mod">
          <ac:chgData name="Mai An" userId="a62036a5-cb47-4801-8a41-5c7cdbac4c71" providerId="ADAL" clId="{2B3A99CC-7723-4447-A8E2-A128070E8D8E}" dt="2024-10-20T21:49:12.071" v="689" actId="1076"/>
          <ac:spMkLst>
            <pc:docMk/>
            <pc:sldMk cId="554596039" sldId="1100"/>
            <ac:spMk id="43" creationId="{53B68CEA-3EBA-E221-99CE-9F8601965C48}"/>
          </ac:spMkLst>
        </pc:spChg>
        <pc:grpChg chg="add mod">
          <ac:chgData name="Mai An" userId="a62036a5-cb47-4801-8a41-5c7cdbac4c71" providerId="ADAL" clId="{2B3A99CC-7723-4447-A8E2-A128070E8D8E}" dt="2024-10-20T21:49:12.071" v="689" actId="1076"/>
          <ac:grpSpMkLst>
            <pc:docMk/>
            <pc:sldMk cId="554596039" sldId="1100"/>
            <ac:grpSpMk id="3" creationId="{4164674E-73B2-6849-4342-1D54D5417676}"/>
          </ac:grpSpMkLst>
        </pc:grpChg>
        <pc:grpChg chg="add mod">
          <ac:chgData name="Mai An" userId="a62036a5-cb47-4801-8a41-5c7cdbac4c71" providerId="ADAL" clId="{2B3A99CC-7723-4447-A8E2-A128070E8D8E}" dt="2024-10-20T21:49:12.071" v="689" actId="1076"/>
          <ac:grpSpMkLst>
            <pc:docMk/>
            <pc:sldMk cId="554596039" sldId="1100"/>
            <ac:grpSpMk id="4" creationId="{94CE939A-53A2-87DD-D799-718541B694C8}"/>
          </ac:grpSpMkLst>
        </pc:grpChg>
        <pc:grpChg chg="add mod">
          <ac:chgData name="Mai An" userId="a62036a5-cb47-4801-8a41-5c7cdbac4c71" providerId="ADAL" clId="{2B3A99CC-7723-4447-A8E2-A128070E8D8E}" dt="2024-10-20T21:49:12.071" v="689" actId="1076"/>
          <ac:grpSpMkLst>
            <pc:docMk/>
            <pc:sldMk cId="554596039" sldId="1100"/>
            <ac:grpSpMk id="5" creationId="{DACDF8E9-6F5A-B46C-B014-37579C6EF834}"/>
          </ac:grpSpMkLst>
        </pc:grpChg>
        <pc:grpChg chg="add mod">
          <ac:chgData name="Mai An" userId="a62036a5-cb47-4801-8a41-5c7cdbac4c71" providerId="ADAL" clId="{2B3A99CC-7723-4447-A8E2-A128070E8D8E}" dt="2024-10-20T21:49:12.071" v="689" actId="1076"/>
          <ac:grpSpMkLst>
            <pc:docMk/>
            <pc:sldMk cId="554596039" sldId="1100"/>
            <ac:grpSpMk id="6" creationId="{5C454759-6CF1-1C32-201A-60CDA6C5FC88}"/>
          </ac:grpSpMkLst>
        </pc:grpChg>
        <pc:grpChg chg="add mod">
          <ac:chgData name="Mai An" userId="a62036a5-cb47-4801-8a41-5c7cdbac4c71" providerId="ADAL" clId="{2B3A99CC-7723-4447-A8E2-A128070E8D8E}" dt="2024-10-20T21:49:12.071" v="689" actId="1076"/>
          <ac:grpSpMkLst>
            <pc:docMk/>
            <pc:sldMk cId="554596039" sldId="1100"/>
            <ac:grpSpMk id="7" creationId="{F273D344-ED3D-BC90-48A6-CA5DDDDA25BB}"/>
          </ac:grpSpMkLst>
        </pc:grpChg>
        <pc:grpChg chg="add mod">
          <ac:chgData name="Mai An" userId="a62036a5-cb47-4801-8a41-5c7cdbac4c71" providerId="ADAL" clId="{2B3A99CC-7723-4447-A8E2-A128070E8D8E}" dt="2024-10-20T21:49:12.071" v="689" actId="1076"/>
          <ac:grpSpMkLst>
            <pc:docMk/>
            <pc:sldMk cId="554596039" sldId="1100"/>
            <ac:grpSpMk id="36" creationId="{1D8698FD-C52A-8B36-7A7F-DFF76E4A232E}"/>
          </ac:grpSpMkLst>
        </pc:grpChg>
        <pc:grpChg chg="add mod">
          <ac:chgData name="Mai An" userId="a62036a5-cb47-4801-8a41-5c7cdbac4c71" providerId="ADAL" clId="{2B3A99CC-7723-4447-A8E2-A128070E8D8E}" dt="2024-10-20T21:49:12.071" v="689" actId="1076"/>
          <ac:grpSpMkLst>
            <pc:docMk/>
            <pc:sldMk cId="554596039" sldId="1100"/>
            <ac:grpSpMk id="39" creationId="{D2B4BC52-BE6A-308D-8485-41BBB0B5ED1D}"/>
          </ac:grpSpMkLst>
        </pc:grpChg>
      </pc:sldChg>
      <pc:sldChg chg="addSp delSp modSp new mod ord">
        <pc:chgData name="Mai An" userId="a62036a5-cb47-4801-8a41-5c7cdbac4c71" providerId="ADAL" clId="{2B3A99CC-7723-4447-A8E2-A128070E8D8E}" dt="2024-10-22T11:12:53.295" v="920" actId="114"/>
        <pc:sldMkLst>
          <pc:docMk/>
          <pc:sldMk cId="3936949461" sldId="1104"/>
        </pc:sldMkLst>
        <pc:spChg chg="mod">
          <ac:chgData name="Mai An" userId="a62036a5-cb47-4801-8a41-5c7cdbac4c71" providerId="ADAL" clId="{2B3A99CC-7723-4447-A8E2-A128070E8D8E}" dt="2024-10-22T10:04:46.389" v="733" actId="20577"/>
          <ac:spMkLst>
            <pc:docMk/>
            <pc:sldMk cId="3936949461" sldId="1104"/>
            <ac:spMk id="4" creationId="{FB5878C5-8A08-E576-BB64-A17E86B5BA9E}"/>
          </ac:spMkLst>
        </pc:spChg>
        <pc:spChg chg="add mod">
          <ac:chgData name="Mai An" userId="a62036a5-cb47-4801-8a41-5c7cdbac4c71" providerId="ADAL" clId="{2B3A99CC-7723-4447-A8E2-A128070E8D8E}" dt="2024-10-22T11:12:53.295" v="920" actId="114"/>
          <ac:spMkLst>
            <pc:docMk/>
            <pc:sldMk cId="3936949461" sldId="1104"/>
            <ac:spMk id="8" creationId="{3CBE8B21-D4AD-C5C3-F073-7E7512110C2B}"/>
          </ac:spMkLst>
        </pc:spChg>
        <pc:spChg chg="add mod">
          <ac:chgData name="Mai An" userId="a62036a5-cb47-4801-8a41-5c7cdbac4c71" providerId="ADAL" clId="{2B3A99CC-7723-4447-A8E2-A128070E8D8E}" dt="2024-10-22T11:12:51.805" v="919" actId="114"/>
          <ac:spMkLst>
            <pc:docMk/>
            <pc:sldMk cId="3936949461" sldId="1104"/>
            <ac:spMk id="13" creationId="{B34E9346-B64E-72C1-5E31-67084A6A8BD1}"/>
          </ac:spMkLst>
        </pc:spChg>
        <pc:spChg chg="add mod">
          <ac:chgData name="Mai An" userId="a62036a5-cb47-4801-8a41-5c7cdbac4c71" providerId="ADAL" clId="{2B3A99CC-7723-4447-A8E2-A128070E8D8E}" dt="2024-10-22T11:12:48.459" v="916" actId="1076"/>
          <ac:spMkLst>
            <pc:docMk/>
            <pc:sldMk cId="3936949461" sldId="1104"/>
            <ac:spMk id="47" creationId="{6E4AA2AD-EB39-4F4E-A99B-CB8B0F537218}"/>
          </ac:spMkLst>
        </pc:spChg>
        <pc:picChg chg="add mod">
          <ac:chgData name="Mai An" userId="a62036a5-cb47-4801-8a41-5c7cdbac4c71" providerId="ADAL" clId="{2B3A99CC-7723-4447-A8E2-A128070E8D8E}" dt="2024-10-22T10:51:11.908" v="791" actId="14100"/>
          <ac:picMkLst>
            <pc:docMk/>
            <pc:sldMk cId="3936949461" sldId="1104"/>
            <ac:picMk id="11" creationId="{E39957A7-7B35-5A6E-1907-5346F3D7732B}"/>
          </ac:picMkLst>
        </pc:picChg>
        <pc:picChg chg="add mod">
          <ac:chgData name="Mai An" userId="a62036a5-cb47-4801-8a41-5c7cdbac4c71" providerId="ADAL" clId="{2B3A99CC-7723-4447-A8E2-A128070E8D8E}" dt="2024-10-22T11:12:41.484" v="914" actId="1076"/>
          <ac:picMkLst>
            <pc:docMk/>
            <pc:sldMk cId="3936949461" sldId="1104"/>
            <ac:picMk id="15" creationId="{6E37FB4B-985A-4A51-8EB5-DCE0F7211894}"/>
          </ac:picMkLst>
        </pc:picChg>
        <pc:picChg chg="add mod">
          <ac:chgData name="Mai An" userId="a62036a5-cb47-4801-8a41-5c7cdbac4c71" providerId="ADAL" clId="{2B3A99CC-7723-4447-A8E2-A128070E8D8E}" dt="2024-10-22T10:51:23.036" v="794" actId="1076"/>
          <ac:picMkLst>
            <pc:docMk/>
            <pc:sldMk cId="3936949461" sldId="1104"/>
            <ac:picMk id="1026" creationId="{57C3B267-2FE3-D460-ABDD-8E58C8B34E35}"/>
          </ac:picMkLst>
        </pc:picChg>
      </pc:sldChg>
    </pc:docChg>
  </pc:docChgLst>
  <pc:docChgLst>
    <pc:chgData name="Le Thoa" userId="be77975b-065d-452a-9eef-086a315807d0" providerId="ADAL" clId="{8A7B4FAA-6274-4EA9-AE47-8F4FDF85A3BB}"/>
    <pc:docChg chg="undo custSel modSld">
      <pc:chgData name="Le Thoa" userId="be77975b-065d-452a-9eef-086a315807d0" providerId="ADAL" clId="{8A7B4FAA-6274-4EA9-AE47-8F4FDF85A3BB}" dt="2024-10-22T08:26:22.493" v="351" actId="20577"/>
      <pc:docMkLst>
        <pc:docMk/>
      </pc:docMkLst>
      <pc:sldChg chg="modSp">
        <pc:chgData name="Le Thoa" userId="be77975b-065d-452a-9eef-086a315807d0" providerId="ADAL" clId="{8A7B4FAA-6274-4EA9-AE47-8F4FDF85A3BB}" dt="2024-10-22T08:00:26.571" v="192" actId="20577"/>
        <pc:sldMkLst>
          <pc:docMk/>
          <pc:sldMk cId="263092999" sldId="1096"/>
        </pc:sldMkLst>
        <pc:spChg chg="mod">
          <ac:chgData name="Le Thoa" userId="be77975b-065d-452a-9eef-086a315807d0" providerId="ADAL" clId="{8A7B4FAA-6274-4EA9-AE47-8F4FDF85A3BB}" dt="2024-10-22T08:00:26.571" v="192" actId="20577"/>
          <ac:spMkLst>
            <pc:docMk/>
            <pc:sldMk cId="263092999" sldId="1096"/>
            <ac:spMk id="19" creationId="{B9A3DE12-8480-7ED0-04A9-9BC46CADF929}"/>
          </ac:spMkLst>
        </pc:spChg>
      </pc:sldChg>
      <pc:sldChg chg="addSp delSp modSp mod delAnim modAnim modNotesTx">
        <pc:chgData name="Le Thoa" userId="be77975b-065d-452a-9eef-086a315807d0" providerId="ADAL" clId="{8A7B4FAA-6274-4EA9-AE47-8F4FDF85A3BB}" dt="2024-10-22T08:26:22.493" v="351" actId="20577"/>
        <pc:sldMkLst>
          <pc:docMk/>
          <pc:sldMk cId="142314524" sldId="1097"/>
        </pc:sldMkLst>
        <pc:spChg chg="mod">
          <ac:chgData name="Le Thoa" userId="be77975b-065d-452a-9eef-086a315807d0" providerId="ADAL" clId="{8A7B4FAA-6274-4EA9-AE47-8F4FDF85A3BB}" dt="2024-10-22T06:48:15.330" v="95" actId="20577"/>
          <ac:spMkLst>
            <pc:docMk/>
            <pc:sldMk cId="142314524" sldId="1097"/>
            <ac:spMk id="15" creationId="{CB00E16C-5EEC-F79B-9A2C-38178EE3CA06}"/>
          </ac:spMkLst>
        </pc:spChg>
        <pc:graphicFrameChg chg="modGraphic">
          <ac:chgData name="Le Thoa" userId="be77975b-065d-452a-9eef-086a315807d0" providerId="ADAL" clId="{8A7B4FAA-6274-4EA9-AE47-8F4FDF85A3BB}" dt="2024-10-22T08:26:22.493" v="351" actId="20577"/>
          <ac:graphicFrameMkLst>
            <pc:docMk/>
            <pc:sldMk cId="142314524" sldId="1097"/>
            <ac:graphicFrameMk id="4" creationId="{6394AE51-F1DF-48E9-5CDC-2449241987D0}"/>
          </ac:graphicFrameMkLst>
        </pc:graphicFrameChg>
        <pc:picChg chg="add mod modCrop">
          <ac:chgData name="Le Thoa" userId="be77975b-065d-452a-9eef-086a315807d0" providerId="ADAL" clId="{8A7B4FAA-6274-4EA9-AE47-8F4FDF85A3BB}" dt="2024-10-22T06:48:20.311" v="96" actId="1076"/>
          <ac:picMkLst>
            <pc:docMk/>
            <pc:sldMk cId="142314524" sldId="1097"/>
            <ac:picMk id="7" creationId="{D067997C-35A9-DC24-B3FA-73AA23BA2308}"/>
          </ac:picMkLst>
        </pc:picChg>
        <pc:picChg chg="add mod modCrop">
          <ac:chgData name="Le Thoa" userId="be77975b-065d-452a-9eef-086a315807d0" providerId="ADAL" clId="{8A7B4FAA-6274-4EA9-AE47-8F4FDF85A3BB}" dt="2024-10-22T06:48:43.661" v="106" actId="1037"/>
          <ac:picMkLst>
            <pc:docMk/>
            <pc:sldMk cId="142314524" sldId="1097"/>
            <ac:picMk id="10" creationId="{5D248783-9F2B-9A78-1298-9293C972F3D1}"/>
          </ac:picMkLst>
        </pc:picChg>
        <pc:picChg chg="add mod modCrop">
          <ac:chgData name="Le Thoa" userId="be77975b-065d-452a-9eef-086a315807d0" providerId="ADAL" clId="{8A7B4FAA-6274-4EA9-AE47-8F4FDF85A3BB}" dt="2024-10-22T06:48:29.743" v="97" actId="1076"/>
          <ac:picMkLst>
            <pc:docMk/>
            <pc:sldMk cId="142314524" sldId="1097"/>
            <ac:picMk id="12" creationId="{4104813A-C117-F717-3822-6AFDEB72E00B}"/>
          </ac:picMkLst>
        </pc:picChg>
        <pc:picChg chg="add mod modCrop">
          <ac:chgData name="Le Thoa" userId="be77975b-065d-452a-9eef-086a315807d0" providerId="ADAL" clId="{8A7B4FAA-6274-4EA9-AE47-8F4FDF85A3BB}" dt="2024-10-22T06:48:34.142" v="98" actId="1076"/>
          <ac:picMkLst>
            <pc:docMk/>
            <pc:sldMk cId="142314524" sldId="1097"/>
            <ac:picMk id="13" creationId="{5BF2E4BA-7C5A-C8BC-EBB5-210D163E0C94}"/>
          </ac:picMkLst>
        </pc:picChg>
        <pc:picChg chg="add mod modCrop">
          <ac:chgData name="Le Thoa" userId="be77975b-065d-452a-9eef-086a315807d0" providerId="ADAL" clId="{8A7B4FAA-6274-4EA9-AE47-8F4FDF85A3BB}" dt="2024-10-22T06:48:38.212" v="99" actId="1076"/>
          <ac:picMkLst>
            <pc:docMk/>
            <pc:sldMk cId="142314524" sldId="1097"/>
            <ac:picMk id="14" creationId="{11EEA06B-DB30-FEC7-1157-F04B96C566CA}"/>
          </ac:picMkLst>
        </pc:picChg>
      </pc:sldChg>
      <pc:sldChg chg="addSp delSp modSp mod delAnim modAnim">
        <pc:chgData name="Le Thoa" userId="be77975b-065d-452a-9eef-086a315807d0" providerId="ADAL" clId="{8A7B4FAA-6274-4EA9-AE47-8F4FDF85A3BB}" dt="2024-10-22T08:22:13.073" v="344" actId="14100"/>
        <pc:sldMkLst>
          <pc:docMk/>
          <pc:sldMk cId="1343199623" sldId="1098"/>
        </pc:sldMkLst>
        <pc:spChg chg="mod">
          <ac:chgData name="Le Thoa" userId="be77975b-065d-452a-9eef-086a315807d0" providerId="ADAL" clId="{8A7B4FAA-6274-4EA9-AE47-8F4FDF85A3BB}" dt="2024-10-22T08:06:06.259" v="279" actId="20577"/>
          <ac:spMkLst>
            <pc:docMk/>
            <pc:sldMk cId="1343199623" sldId="1098"/>
            <ac:spMk id="30" creationId="{7A3F9202-E71B-AD04-F88D-1154A7AE931E}"/>
          </ac:spMkLst>
        </pc:spChg>
        <pc:spChg chg="mod">
          <ac:chgData name="Le Thoa" userId="be77975b-065d-452a-9eef-086a315807d0" providerId="ADAL" clId="{8A7B4FAA-6274-4EA9-AE47-8F4FDF85A3BB}" dt="2024-10-22T08:00:19.731" v="189" actId="20577"/>
          <ac:spMkLst>
            <pc:docMk/>
            <pc:sldMk cId="1343199623" sldId="1098"/>
            <ac:spMk id="34" creationId="{4D1B5173-3583-515E-C467-D354D22BB99F}"/>
          </ac:spMkLst>
        </pc:spChg>
        <pc:spChg chg="mod">
          <ac:chgData name="Le Thoa" userId="be77975b-065d-452a-9eef-086a315807d0" providerId="ADAL" clId="{8A7B4FAA-6274-4EA9-AE47-8F4FDF85A3BB}" dt="2024-10-22T08:03:10.900" v="204" actId="14100"/>
          <ac:spMkLst>
            <pc:docMk/>
            <pc:sldMk cId="1343199623" sldId="1098"/>
            <ac:spMk id="36" creationId="{AAB4EB7B-A04D-CE0E-5D46-0A131756B564}"/>
          </ac:spMkLst>
        </pc:spChg>
        <pc:spChg chg="mod">
          <ac:chgData name="Le Thoa" userId="be77975b-065d-452a-9eef-086a315807d0" providerId="ADAL" clId="{8A7B4FAA-6274-4EA9-AE47-8F4FDF85A3BB}" dt="2024-10-22T08:03:06.191" v="203" actId="14100"/>
          <ac:spMkLst>
            <pc:docMk/>
            <pc:sldMk cId="1343199623" sldId="1098"/>
            <ac:spMk id="37" creationId="{6BAE5C9D-8171-F67C-C7AF-EC280F6104D8}"/>
          </ac:spMkLst>
        </pc:spChg>
        <pc:spChg chg="mod">
          <ac:chgData name="Le Thoa" userId="be77975b-065d-452a-9eef-086a315807d0" providerId="ADAL" clId="{8A7B4FAA-6274-4EA9-AE47-8F4FDF85A3BB}" dt="2024-10-22T08:03:17.263" v="226" actId="20577"/>
          <ac:spMkLst>
            <pc:docMk/>
            <pc:sldMk cId="1343199623" sldId="1098"/>
            <ac:spMk id="39" creationId="{654AB250-9BBC-E83C-EBC5-A0CC3E62A9AB}"/>
          </ac:spMkLst>
        </pc:spChg>
        <pc:spChg chg="mod">
          <ac:chgData name="Le Thoa" userId="be77975b-065d-452a-9eef-086a315807d0" providerId="ADAL" clId="{8A7B4FAA-6274-4EA9-AE47-8F4FDF85A3BB}" dt="2024-10-22T08:18:31.904" v="299" actId="1076"/>
          <ac:spMkLst>
            <pc:docMk/>
            <pc:sldMk cId="1343199623" sldId="1098"/>
            <ac:spMk id="42" creationId="{986A45B5-BA08-F58C-8734-0FC7F7364F68}"/>
          </ac:spMkLst>
        </pc:spChg>
        <pc:spChg chg="mod">
          <ac:chgData name="Le Thoa" userId="be77975b-065d-452a-9eef-086a315807d0" providerId="ADAL" clId="{8A7B4FAA-6274-4EA9-AE47-8F4FDF85A3BB}" dt="2024-10-22T08:18:49.620" v="303" actId="1076"/>
          <ac:spMkLst>
            <pc:docMk/>
            <pc:sldMk cId="1343199623" sldId="1098"/>
            <ac:spMk id="43" creationId="{80006EC4-2615-3321-C5B1-74E4F1981496}"/>
          </ac:spMkLst>
        </pc:spChg>
        <pc:spChg chg="mod">
          <ac:chgData name="Le Thoa" userId="be77975b-065d-452a-9eef-086a315807d0" providerId="ADAL" clId="{8A7B4FAA-6274-4EA9-AE47-8F4FDF85A3BB}" dt="2024-10-22T06:55:34.956" v="126" actId="255"/>
          <ac:spMkLst>
            <pc:docMk/>
            <pc:sldMk cId="1343199623" sldId="1098"/>
            <ac:spMk id="67" creationId="{80304EE3-ADF4-9EA1-3B94-98CFAD6812FD}"/>
          </ac:spMkLst>
        </pc:spChg>
        <pc:grpChg chg="mod">
          <ac:chgData name="Le Thoa" userId="be77975b-065d-452a-9eef-086a315807d0" providerId="ADAL" clId="{8A7B4FAA-6274-4EA9-AE47-8F4FDF85A3BB}" dt="2024-10-22T08:22:13.073" v="344" actId="14100"/>
          <ac:grpSpMkLst>
            <pc:docMk/>
            <pc:sldMk cId="1343199623" sldId="1098"/>
            <ac:grpSpMk id="19" creationId="{589AEE5B-CB86-870F-3E6A-78D8146931CD}"/>
          </ac:grpSpMkLst>
        </pc:grpChg>
        <pc:grpChg chg="mod">
          <ac:chgData name="Le Thoa" userId="be77975b-065d-452a-9eef-086a315807d0" providerId="ADAL" clId="{8A7B4FAA-6274-4EA9-AE47-8F4FDF85A3BB}" dt="2024-10-22T08:21:49.059" v="341" actId="1076"/>
          <ac:grpSpMkLst>
            <pc:docMk/>
            <pc:sldMk cId="1343199623" sldId="1098"/>
            <ac:grpSpMk id="83" creationId="{C9EA537F-EE2C-2EF4-6D86-0A29E737F46A}"/>
          </ac:grpSpMkLst>
        </pc:grpChg>
        <pc:picChg chg="mod">
          <ac:chgData name="Le Thoa" userId="be77975b-065d-452a-9eef-086a315807d0" providerId="ADAL" clId="{8A7B4FAA-6274-4EA9-AE47-8F4FDF85A3BB}" dt="2024-10-22T08:00:38.224" v="193" actId="1076"/>
          <ac:picMkLst>
            <pc:docMk/>
            <pc:sldMk cId="1343199623" sldId="1098"/>
            <ac:picMk id="4" creationId="{2088AD3C-C2C8-6A76-B74B-E28CEF22FF02}"/>
          </ac:picMkLst>
        </pc:picChg>
        <pc:picChg chg="add mod ord">
          <ac:chgData name="Le Thoa" userId="be77975b-065d-452a-9eef-086a315807d0" providerId="ADAL" clId="{8A7B4FAA-6274-4EA9-AE47-8F4FDF85A3BB}" dt="2024-10-22T08:02:41.197" v="200" actId="1076"/>
          <ac:picMkLst>
            <pc:docMk/>
            <pc:sldMk cId="1343199623" sldId="1098"/>
            <ac:picMk id="5" creationId="{91E1B92F-1295-FD8D-5A93-DD1C6D9B360F}"/>
          </ac:picMkLst>
        </pc:picChg>
        <pc:picChg chg="add mod">
          <ac:chgData name="Le Thoa" userId="be77975b-065d-452a-9eef-086a315807d0" providerId="ADAL" clId="{8A7B4FAA-6274-4EA9-AE47-8F4FDF85A3BB}" dt="2024-10-22T08:03:44.510" v="230" actId="1076"/>
          <ac:picMkLst>
            <pc:docMk/>
            <pc:sldMk cId="1343199623" sldId="1098"/>
            <ac:picMk id="8" creationId="{A7CCC262-C24B-532A-3B85-05F79E2366A9}"/>
          </ac:picMkLst>
        </pc:picChg>
        <pc:picChg chg="add mod">
          <ac:chgData name="Le Thoa" userId="be77975b-065d-452a-9eef-086a315807d0" providerId="ADAL" clId="{8A7B4FAA-6274-4EA9-AE47-8F4FDF85A3BB}" dt="2024-10-22T08:19:48.259" v="328" actId="1076"/>
          <ac:picMkLst>
            <pc:docMk/>
            <pc:sldMk cId="1343199623" sldId="1098"/>
            <ac:picMk id="14" creationId="{D35CF3AA-FBFF-5F84-487B-6D63F954600C}"/>
          </ac:picMkLst>
        </pc:picChg>
      </pc:sldChg>
    </pc:docChg>
  </pc:docChgLst>
  <pc:docChgLst>
    <pc:chgData name="Lê Hoàng" userId="S::hoang.n.le@aalto.fi::64311312-d8b0-4f39-9e76-d1593b7c3396" providerId="AD" clId="Web-{A8C54ED6-54D5-C9CF-9225-A62B6A45BC53}"/>
    <pc:docChg chg="addSld modSld">
      <pc:chgData name="Lê Hoàng" userId="S::hoang.n.le@aalto.fi::64311312-d8b0-4f39-9e76-d1593b7c3396" providerId="AD" clId="Web-{A8C54ED6-54D5-C9CF-9225-A62B6A45BC53}" dt="2024-10-20T15:24:08.660" v="1174" actId="1076"/>
      <pc:docMkLst>
        <pc:docMk/>
      </pc:docMkLst>
      <pc:sldChg chg="delSp modSp">
        <pc:chgData name="Lê Hoàng" userId="S::hoang.n.le@aalto.fi::64311312-d8b0-4f39-9e76-d1593b7c3396" providerId="AD" clId="Web-{A8C54ED6-54D5-C9CF-9225-A62B6A45BC53}" dt="2024-10-20T14:33:26.123" v="54" actId="14100"/>
        <pc:sldMkLst>
          <pc:docMk/>
          <pc:sldMk cId="2168865571" sldId="259"/>
        </pc:sldMkLst>
        <pc:spChg chg="mod">
          <ac:chgData name="Lê Hoàng" userId="S::hoang.n.le@aalto.fi::64311312-d8b0-4f39-9e76-d1593b7c3396" providerId="AD" clId="Web-{A8C54ED6-54D5-C9CF-9225-A62B6A45BC53}" dt="2024-10-20T14:32:34.811" v="38" actId="1076"/>
          <ac:spMkLst>
            <pc:docMk/>
            <pc:sldMk cId="2168865571" sldId="259"/>
            <ac:spMk id="19" creationId="{14400AD2-D063-0348-27F1-1AC6E705F1B9}"/>
          </ac:spMkLst>
        </pc:spChg>
        <pc:picChg chg="mod ord">
          <ac:chgData name="Lê Hoàng" userId="S::hoang.n.le@aalto.fi::64311312-d8b0-4f39-9e76-d1593b7c3396" providerId="AD" clId="Web-{A8C54ED6-54D5-C9CF-9225-A62B6A45BC53}" dt="2024-10-20T14:33:26.123" v="54" actId="14100"/>
          <ac:picMkLst>
            <pc:docMk/>
            <pc:sldMk cId="2168865571" sldId="259"/>
            <ac:picMk id="18" creationId="{71C24BE6-6AEE-3904-C1F2-16750736D7C3}"/>
          </ac:picMkLst>
        </pc:picChg>
      </pc:sldChg>
      <pc:sldChg chg="modSp">
        <pc:chgData name="Lê Hoàng" userId="S::hoang.n.le@aalto.fi::64311312-d8b0-4f39-9e76-d1593b7c3396" providerId="AD" clId="Web-{A8C54ED6-54D5-C9CF-9225-A62B6A45BC53}" dt="2024-10-20T14:42:18.387" v="326" actId="20577"/>
        <pc:sldMkLst>
          <pc:docMk/>
          <pc:sldMk cId="1305851965" sldId="260"/>
        </pc:sldMkLst>
        <pc:spChg chg="mod">
          <ac:chgData name="Lê Hoàng" userId="S::hoang.n.le@aalto.fi::64311312-d8b0-4f39-9e76-d1593b7c3396" providerId="AD" clId="Web-{A8C54ED6-54D5-C9CF-9225-A62B6A45BC53}" dt="2024-10-20T14:42:18.387" v="326" actId="20577"/>
          <ac:spMkLst>
            <pc:docMk/>
            <pc:sldMk cId="1305851965" sldId="260"/>
            <ac:spMk id="6" creationId="{C4235FCC-9FC7-6EAB-A33C-581C5A084250}"/>
          </ac:spMkLst>
        </pc:spChg>
        <pc:picChg chg="mod">
          <ac:chgData name="Lê Hoàng" userId="S::hoang.n.le@aalto.fi::64311312-d8b0-4f39-9e76-d1593b7c3396" providerId="AD" clId="Web-{A8C54ED6-54D5-C9CF-9225-A62B6A45BC53}" dt="2024-10-20T14:32:05.249" v="33" actId="14100"/>
          <ac:picMkLst>
            <pc:docMk/>
            <pc:sldMk cId="1305851965" sldId="260"/>
            <ac:picMk id="13" creationId="{9ADAC646-A66F-D8BD-5870-B3F6CC0A12E5}"/>
          </ac:picMkLst>
        </pc:picChg>
      </pc:sldChg>
      <pc:sldChg chg="addSp delSp modSp">
        <pc:chgData name="Lê Hoàng" userId="S::hoang.n.le@aalto.fi::64311312-d8b0-4f39-9e76-d1593b7c3396" providerId="AD" clId="Web-{A8C54ED6-54D5-C9CF-9225-A62B6A45BC53}" dt="2024-10-20T15:22:21.642" v="1164" actId="1076"/>
        <pc:sldMkLst>
          <pc:docMk/>
          <pc:sldMk cId="1581991063" sldId="1091"/>
        </pc:sldMkLst>
      </pc:sldChg>
      <pc:sldChg chg="modSp">
        <pc:chgData name="Lê Hoàng" userId="S::hoang.n.le@aalto.fi::64311312-d8b0-4f39-9e76-d1593b7c3396" providerId="AD" clId="Web-{A8C54ED6-54D5-C9CF-9225-A62B6A45BC53}" dt="2024-10-20T15:23:16.486" v="1173" actId="14100"/>
        <pc:sldMkLst>
          <pc:docMk/>
          <pc:sldMk cId="2232846702" sldId="1093"/>
        </pc:sldMkLst>
      </pc:sldChg>
      <pc:sldChg chg="modSp">
        <pc:chgData name="Lê Hoàng" userId="S::hoang.n.le@aalto.fi::64311312-d8b0-4f39-9e76-d1593b7c3396" providerId="AD" clId="Web-{A8C54ED6-54D5-C9CF-9225-A62B6A45BC53}" dt="2024-10-20T14:39:34.919" v="270" actId="1076"/>
        <pc:sldMkLst>
          <pc:docMk/>
          <pc:sldMk cId="746822673" sldId="1094"/>
        </pc:sldMkLst>
      </pc:sldChg>
      <pc:sldChg chg="modSp">
        <pc:chgData name="Lê Hoàng" userId="S::hoang.n.le@aalto.fi::64311312-d8b0-4f39-9e76-d1593b7c3396" providerId="AD" clId="Web-{A8C54ED6-54D5-C9CF-9225-A62B6A45BC53}" dt="2024-10-20T15:24:08.660" v="1174" actId="1076"/>
        <pc:sldMkLst>
          <pc:docMk/>
          <pc:sldMk cId="3148486435" sldId="1095"/>
        </pc:sldMkLst>
        <pc:spChg chg="mod">
          <ac:chgData name="Lê Hoàng" userId="S::hoang.n.le@aalto.fi::64311312-d8b0-4f39-9e76-d1593b7c3396" providerId="AD" clId="Web-{A8C54ED6-54D5-C9CF-9225-A62B6A45BC53}" dt="2024-10-20T14:50:37.233" v="653" actId="20577"/>
          <ac:spMkLst>
            <pc:docMk/>
            <pc:sldMk cId="3148486435" sldId="1095"/>
            <ac:spMk id="7" creationId="{E7956E75-66BE-71B2-7CB4-37B5AD1983B4}"/>
          </ac:spMkLst>
        </pc:spChg>
      </pc:sldChg>
      <pc:sldChg chg="addSp delSp modSp new mod modClrScheme chgLayout">
        <pc:chgData name="Lê Hoàng" userId="S::hoang.n.le@aalto.fi::64311312-d8b0-4f39-9e76-d1593b7c3396" providerId="AD" clId="Web-{A8C54ED6-54D5-C9CF-9225-A62B6A45BC53}" dt="2024-10-20T15:12:39.051" v="926" actId="20577"/>
        <pc:sldMkLst>
          <pc:docMk/>
          <pc:sldMk cId="3102475467" sldId="1099"/>
        </pc:sldMkLst>
      </pc:sldChg>
    </pc:docChg>
  </pc:docChgLst>
  <pc:docChgLst>
    <pc:chgData name="Lê Hoàng" userId="S::hoang.n.le@aalto.fi::64311312-d8b0-4f39-9e76-d1593b7c3396" providerId="AD" clId="Web-{D91683E1-B765-8641-63EA-4A1A0024CEA5}"/>
    <pc:docChg chg="modSld">
      <pc:chgData name="Lê Hoàng" userId="S::hoang.n.le@aalto.fi::64311312-d8b0-4f39-9e76-d1593b7c3396" providerId="AD" clId="Web-{D91683E1-B765-8641-63EA-4A1A0024CEA5}" dt="2024-10-21T11:47:50.727" v="19" actId="20577"/>
      <pc:docMkLst>
        <pc:docMk/>
      </pc:docMkLst>
      <pc:sldChg chg="modSp">
        <pc:chgData name="Lê Hoàng" userId="S::hoang.n.le@aalto.fi::64311312-d8b0-4f39-9e76-d1593b7c3396" providerId="AD" clId="Web-{D91683E1-B765-8641-63EA-4A1A0024CEA5}" dt="2024-10-21T11:47:50.727" v="19" actId="20577"/>
        <pc:sldMkLst>
          <pc:docMk/>
          <pc:sldMk cId="564838560" sldId="1099"/>
        </pc:sldMkLst>
        <pc:spChg chg="mod">
          <ac:chgData name="Lê Hoàng" userId="S::hoang.n.le@aalto.fi::64311312-d8b0-4f39-9e76-d1593b7c3396" providerId="AD" clId="Web-{D91683E1-B765-8641-63EA-4A1A0024CEA5}" dt="2024-10-21T11:47:50.727" v="19" actId="20577"/>
          <ac:spMkLst>
            <pc:docMk/>
            <pc:sldMk cId="564838560" sldId="1099"/>
            <ac:spMk id="7" creationId="{3C837695-8C65-F9CC-35D4-94275F1570CD}"/>
          </ac:spMkLst>
        </pc:spChg>
      </pc:sldChg>
    </pc:docChg>
  </pc:docChgLst>
  <pc:docChgLst>
    <pc:chgData name="Nguyen Huyen" userId="1707c7ee-2a8d-470c-9351-b2d3f11dce04" providerId="ADAL" clId="{2F985B5C-EE28-384C-80D0-E6A0B4C47E7B}"/>
    <pc:docChg chg="undo custSel addSld modSld">
      <pc:chgData name="Nguyen Huyen" userId="1707c7ee-2a8d-470c-9351-b2d3f11dce04" providerId="ADAL" clId="{2F985B5C-EE28-384C-80D0-E6A0B4C47E7B}" dt="2024-12-04T07:22:55.475" v="742" actId="478"/>
      <pc:docMkLst>
        <pc:docMk/>
      </pc:docMkLst>
      <pc:sldChg chg="addSp delSp modSp mod addAnim delAnim">
        <pc:chgData name="Nguyen Huyen" userId="1707c7ee-2a8d-470c-9351-b2d3f11dce04" providerId="ADAL" clId="{2F985B5C-EE28-384C-80D0-E6A0B4C47E7B}" dt="2024-12-04T07:22:55.475" v="742" actId="478"/>
        <pc:sldMkLst>
          <pc:docMk/>
          <pc:sldMk cId="1343199623" sldId="1098"/>
        </pc:sldMkLst>
        <pc:spChg chg="add del">
          <ac:chgData name="Nguyen Huyen" userId="1707c7ee-2a8d-470c-9351-b2d3f11dce04" providerId="ADAL" clId="{2F985B5C-EE28-384C-80D0-E6A0B4C47E7B}" dt="2024-12-04T07:22:48.507" v="739" actId="478"/>
          <ac:spMkLst>
            <pc:docMk/>
            <pc:sldMk cId="1343199623" sldId="1098"/>
            <ac:spMk id="56" creationId="{D257DFF2-7329-DCB6-7C90-1CA93F0F1188}"/>
          </ac:spMkLst>
        </pc:spChg>
        <pc:spChg chg="add del">
          <ac:chgData name="Nguyen Huyen" userId="1707c7ee-2a8d-470c-9351-b2d3f11dce04" providerId="ADAL" clId="{2F985B5C-EE28-384C-80D0-E6A0B4C47E7B}" dt="2024-12-04T07:22:52.070" v="740" actId="478"/>
          <ac:spMkLst>
            <pc:docMk/>
            <pc:sldMk cId="1343199623" sldId="1098"/>
            <ac:spMk id="64" creationId="{C117C366-4DEE-209B-CA2D-2405CDB89BF2}"/>
          </ac:spMkLst>
        </pc:spChg>
        <pc:spChg chg="del">
          <ac:chgData name="Nguyen Huyen" userId="1707c7ee-2a8d-470c-9351-b2d3f11dce04" providerId="ADAL" clId="{2F985B5C-EE28-384C-80D0-E6A0B4C47E7B}" dt="2024-12-04T07:22:55.475" v="742" actId="478"/>
          <ac:spMkLst>
            <pc:docMk/>
            <pc:sldMk cId="1343199623" sldId="1098"/>
            <ac:spMk id="67" creationId="{80304EE3-ADF4-9EA1-3B94-98CFAD6812FD}"/>
          </ac:spMkLst>
        </pc:spChg>
        <pc:cxnChg chg="mod">
          <ac:chgData name="Nguyen Huyen" userId="1707c7ee-2a8d-470c-9351-b2d3f11dce04" providerId="ADAL" clId="{2F985B5C-EE28-384C-80D0-E6A0B4C47E7B}" dt="2024-12-04T07:22:48.507" v="739" actId="478"/>
          <ac:cxnSpMkLst>
            <pc:docMk/>
            <pc:sldMk cId="1343199623" sldId="1098"/>
            <ac:cxnSpMk id="57" creationId="{BC59A3EC-01E9-010D-F58D-D950648C6390}"/>
          </ac:cxnSpMkLst>
        </pc:cxnChg>
        <pc:cxnChg chg="del">
          <ac:chgData name="Nguyen Huyen" userId="1707c7ee-2a8d-470c-9351-b2d3f11dce04" providerId="ADAL" clId="{2F985B5C-EE28-384C-80D0-E6A0B4C47E7B}" dt="2024-12-04T07:22:53.392" v="741" actId="478"/>
          <ac:cxnSpMkLst>
            <pc:docMk/>
            <pc:sldMk cId="1343199623" sldId="1098"/>
            <ac:cxnSpMk id="70" creationId="{C05F4105-94C3-F7D6-EA5F-094BC285E99B}"/>
          </ac:cxnSpMkLst>
        </pc:cxnChg>
      </pc:sldChg>
      <pc:sldChg chg="modSp add mod">
        <pc:chgData name="Nguyen Huyen" userId="1707c7ee-2a8d-470c-9351-b2d3f11dce04" providerId="ADAL" clId="{2F985B5C-EE28-384C-80D0-E6A0B4C47E7B}" dt="2024-11-26T15:56:48.895" v="735" actId="20577"/>
        <pc:sldMkLst>
          <pc:docMk/>
          <pc:sldMk cId="3184187231" sldId="1106"/>
        </pc:sldMkLst>
        <pc:spChg chg="mod">
          <ac:chgData name="Nguyen Huyen" userId="1707c7ee-2a8d-470c-9351-b2d3f11dce04" providerId="ADAL" clId="{2F985B5C-EE28-384C-80D0-E6A0B4C47E7B}" dt="2024-11-26T15:56:48.895" v="735" actId="20577"/>
          <ac:spMkLst>
            <pc:docMk/>
            <pc:sldMk cId="3184187231" sldId="1106"/>
            <ac:spMk id="5" creationId="{BF0697F3-BC53-C391-843D-84502B01FD29}"/>
          </ac:spMkLst>
        </pc:spChg>
      </pc:sldChg>
    </pc:docChg>
  </pc:docChgLst>
  <pc:docChgLst>
    <pc:chgData name="Lê Hoàng" userId="S::hoang.n.le@aalto.fi::64311312-d8b0-4f39-9e76-d1593b7c3396" providerId="AD" clId="Web-{B4712955-6A6F-C0E1-EB11-06C43F3F104F}"/>
    <pc:docChg chg="delSld modSld">
      <pc:chgData name="Lê Hoàng" userId="S::hoang.n.le@aalto.fi::64311312-d8b0-4f39-9e76-d1593b7c3396" providerId="AD" clId="Web-{B4712955-6A6F-C0E1-EB11-06C43F3F104F}" dt="2024-10-21T15:40:33.344" v="134" actId="1076"/>
      <pc:docMkLst>
        <pc:docMk/>
      </pc:docMkLst>
      <pc:sldChg chg="modSp">
        <pc:chgData name="Lê Hoàng" userId="S::hoang.n.le@aalto.fi::64311312-d8b0-4f39-9e76-d1593b7c3396" providerId="AD" clId="Web-{B4712955-6A6F-C0E1-EB11-06C43F3F104F}" dt="2024-10-21T15:19:27.599" v="5" actId="20577"/>
        <pc:sldMkLst>
          <pc:docMk/>
          <pc:sldMk cId="2168865571" sldId="259"/>
        </pc:sldMkLst>
        <pc:spChg chg="mod">
          <ac:chgData name="Lê Hoàng" userId="S::hoang.n.le@aalto.fi::64311312-d8b0-4f39-9e76-d1593b7c3396" providerId="AD" clId="Web-{B4712955-6A6F-C0E1-EB11-06C43F3F104F}" dt="2024-10-21T15:19:27.599" v="5" actId="20577"/>
          <ac:spMkLst>
            <pc:docMk/>
            <pc:sldMk cId="2168865571" sldId="259"/>
            <ac:spMk id="19" creationId="{14400AD2-D063-0348-27F1-1AC6E705F1B9}"/>
          </ac:spMkLst>
        </pc:spChg>
      </pc:sldChg>
      <pc:sldChg chg="modSp">
        <pc:chgData name="Lê Hoàng" userId="S::hoang.n.le@aalto.fi::64311312-d8b0-4f39-9e76-d1593b7c3396" providerId="AD" clId="Web-{B4712955-6A6F-C0E1-EB11-06C43F3F104F}" dt="2024-10-21T15:19:41.099" v="9" actId="20577"/>
        <pc:sldMkLst>
          <pc:docMk/>
          <pc:sldMk cId="1305851965" sldId="260"/>
        </pc:sldMkLst>
        <pc:spChg chg="mod">
          <ac:chgData name="Lê Hoàng" userId="S::hoang.n.le@aalto.fi::64311312-d8b0-4f39-9e76-d1593b7c3396" providerId="AD" clId="Web-{B4712955-6A6F-C0E1-EB11-06C43F3F104F}" dt="2024-10-21T15:19:41.099" v="9" actId="20577"/>
          <ac:spMkLst>
            <pc:docMk/>
            <pc:sldMk cId="1305851965" sldId="260"/>
            <ac:spMk id="6" creationId="{C4235FCC-9FC7-6EAB-A33C-581C5A084250}"/>
          </ac:spMkLst>
        </pc:spChg>
      </pc:sldChg>
      <pc:sldChg chg="addSp delSp modSp">
        <pc:chgData name="Lê Hoàng" userId="S::hoang.n.le@aalto.fi::64311312-d8b0-4f39-9e76-d1593b7c3396" providerId="AD" clId="Web-{B4712955-6A6F-C0E1-EB11-06C43F3F104F}" dt="2024-10-21T15:40:33.344" v="134" actId="1076"/>
        <pc:sldMkLst>
          <pc:docMk/>
          <pc:sldMk cId="1121592753" sldId="1086"/>
        </pc:sldMkLst>
      </pc:sldChg>
      <pc:sldChg chg="addSp delSp modSp del">
        <pc:chgData name="Lê Hoàng" userId="S::hoang.n.le@aalto.fi::64311312-d8b0-4f39-9e76-d1593b7c3396" providerId="AD" clId="Web-{B4712955-6A6F-C0E1-EB11-06C43F3F104F}" dt="2024-10-21T15:24:22.875" v="69"/>
        <pc:sldMkLst>
          <pc:docMk/>
          <pc:sldMk cId="1581991063" sldId="1091"/>
        </pc:sldMkLst>
      </pc:sldChg>
      <pc:sldChg chg="addSp delSp modSp">
        <pc:chgData name="Lê Hoàng" userId="S::hoang.n.le@aalto.fi::64311312-d8b0-4f39-9e76-d1593b7c3396" providerId="AD" clId="Web-{B4712955-6A6F-C0E1-EB11-06C43F3F104F}" dt="2024-10-21T15:28:30.227" v="107" actId="14100"/>
        <pc:sldMkLst>
          <pc:docMk/>
          <pc:sldMk cId="2232846702" sldId="1093"/>
        </pc:sldMkLst>
      </pc:sldChg>
      <pc:sldChg chg="addSp delSp modSp">
        <pc:chgData name="Lê Hoàng" userId="S::hoang.n.le@aalto.fi::64311312-d8b0-4f39-9e76-d1593b7c3396" providerId="AD" clId="Web-{B4712955-6A6F-C0E1-EB11-06C43F3F104F}" dt="2024-10-21T15:24:19.203" v="68" actId="1076"/>
        <pc:sldMkLst>
          <pc:docMk/>
          <pc:sldMk cId="3148486435" sldId="1095"/>
        </pc:sldMkLst>
        <pc:spChg chg="mod">
          <ac:chgData name="Lê Hoàng" userId="S::hoang.n.le@aalto.fi::64311312-d8b0-4f39-9e76-d1593b7c3396" providerId="AD" clId="Web-{B4712955-6A6F-C0E1-EB11-06C43F3F104F}" dt="2024-10-21T15:24:19.203" v="68" actId="1076"/>
          <ac:spMkLst>
            <pc:docMk/>
            <pc:sldMk cId="3148486435" sldId="1095"/>
            <ac:spMk id="7" creationId="{E7956E75-66BE-71B2-7CB4-37B5AD1983B4}"/>
          </ac:spMkLst>
        </pc:spChg>
        <pc:spChg chg="add mod">
          <ac:chgData name="Lê Hoàng" userId="S::hoang.n.le@aalto.fi::64311312-d8b0-4f39-9e76-d1593b7c3396" providerId="AD" clId="Web-{B4712955-6A6F-C0E1-EB11-06C43F3F104F}" dt="2024-10-21T15:23:56.842" v="61" actId="1076"/>
          <ac:spMkLst>
            <pc:docMk/>
            <pc:sldMk cId="3148486435" sldId="1095"/>
            <ac:spMk id="17" creationId="{C71C12CE-E8FE-7C3E-85FF-FCEDDBBDCA3C}"/>
          </ac:spMkLst>
        </pc:spChg>
        <pc:picChg chg="add mod">
          <ac:chgData name="Lê Hoàng" userId="S::hoang.n.le@aalto.fi::64311312-d8b0-4f39-9e76-d1593b7c3396" providerId="AD" clId="Web-{B4712955-6A6F-C0E1-EB11-06C43F3F104F}" dt="2024-10-21T15:22:41.856" v="36" actId="14100"/>
          <ac:picMkLst>
            <pc:docMk/>
            <pc:sldMk cId="3148486435" sldId="1095"/>
            <ac:picMk id="15" creationId="{775E6A49-4E2C-80AC-E2FC-8B573A94DA26}"/>
          </ac:picMkLst>
        </pc:picChg>
        <pc:picChg chg="add mod">
          <ac:chgData name="Lê Hoàng" userId="S::hoang.n.le@aalto.fi::64311312-d8b0-4f39-9e76-d1593b7c3396" providerId="AD" clId="Web-{B4712955-6A6F-C0E1-EB11-06C43F3F104F}" dt="2024-10-21T15:23:28.404" v="52" actId="14100"/>
          <ac:picMkLst>
            <pc:docMk/>
            <pc:sldMk cId="3148486435" sldId="1095"/>
            <ac:picMk id="16" creationId="{24CEB864-4D8E-3270-23E1-72BC0A0FEDBF}"/>
          </ac:picMkLst>
        </pc:picChg>
      </pc:sldChg>
      <pc:sldChg chg="addSp modSp">
        <pc:chgData name="Lê Hoàng" userId="S::hoang.n.le@aalto.fi::64311312-d8b0-4f39-9e76-d1593b7c3396" providerId="AD" clId="Web-{B4712955-6A6F-C0E1-EB11-06C43F3F104F}" dt="2024-10-21T15:24:56.391" v="71" actId="1076"/>
        <pc:sldMkLst>
          <pc:docMk/>
          <pc:sldMk cId="564838560" sldId="1099"/>
        </pc:sldMkLst>
        <pc:spChg chg="mod">
          <ac:chgData name="Lê Hoàng" userId="S::hoang.n.le@aalto.fi::64311312-d8b0-4f39-9e76-d1593b7c3396" providerId="AD" clId="Web-{B4712955-6A6F-C0E1-EB11-06C43F3F104F}" dt="2024-10-21T15:21:41.135" v="21" actId="14100"/>
          <ac:spMkLst>
            <pc:docMk/>
            <pc:sldMk cId="564838560" sldId="1099"/>
            <ac:spMk id="4" creationId="{E6EECC00-BBDD-12A8-95F5-50886B2BDBDF}"/>
          </ac:spMkLst>
        </pc:spChg>
        <pc:spChg chg="mod">
          <ac:chgData name="Lê Hoàng" userId="S::hoang.n.le@aalto.fi::64311312-d8b0-4f39-9e76-d1593b7c3396" providerId="AD" clId="Web-{B4712955-6A6F-C0E1-EB11-06C43F3F104F}" dt="2024-10-21T15:21:37.244" v="20" actId="14100"/>
          <ac:spMkLst>
            <pc:docMk/>
            <pc:sldMk cId="564838560" sldId="1099"/>
            <ac:spMk id="7" creationId="{3C837695-8C65-F9CC-35D4-94275F1570CD}"/>
          </ac:spMkLst>
        </pc:spChg>
        <pc:spChg chg="add">
          <ac:chgData name="Lê Hoàng" userId="S::hoang.n.le@aalto.fi::64311312-d8b0-4f39-9e76-d1593b7c3396" providerId="AD" clId="Web-{B4712955-6A6F-C0E1-EB11-06C43F3F104F}" dt="2024-10-21T15:21:42.807" v="22"/>
          <ac:spMkLst>
            <pc:docMk/>
            <pc:sldMk cId="564838560" sldId="1099"/>
            <ac:spMk id="8" creationId="{3A7304C0-436F-D323-AACC-4547B87E5F06}"/>
          </ac:spMkLst>
        </pc:spChg>
        <pc:spChg chg="add">
          <ac:chgData name="Lê Hoàng" userId="S::hoang.n.le@aalto.fi::64311312-d8b0-4f39-9e76-d1593b7c3396" providerId="AD" clId="Web-{B4712955-6A6F-C0E1-EB11-06C43F3F104F}" dt="2024-10-21T15:21:42.807" v="22"/>
          <ac:spMkLst>
            <pc:docMk/>
            <pc:sldMk cId="564838560" sldId="1099"/>
            <ac:spMk id="10" creationId="{91DB36AB-461D-E033-DC2F-996B794345B9}"/>
          </ac:spMkLst>
        </pc:spChg>
        <pc:spChg chg="add">
          <ac:chgData name="Lê Hoàng" userId="S::hoang.n.le@aalto.fi::64311312-d8b0-4f39-9e76-d1593b7c3396" providerId="AD" clId="Web-{B4712955-6A6F-C0E1-EB11-06C43F3F104F}" dt="2024-10-21T15:21:42.807" v="22"/>
          <ac:spMkLst>
            <pc:docMk/>
            <pc:sldMk cId="564838560" sldId="1099"/>
            <ac:spMk id="12" creationId="{26FBAB7B-74E7-134E-8F05-B8A2B4457F19}"/>
          </ac:spMkLst>
        </pc:spChg>
        <pc:spChg chg="add">
          <ac:chgData name="Lê Hoàng" userId="S::hoang.n.le@aalto.fi::64311312-d8b0-4f39-9e76-d1593b7c3396" providerId="AD" clId="Web-{B4712955-6A6F-C0E1-EB11-06C43F3F104F}" dt="2024-10-21T15:21:42.807" v="22"/>
          <ac:spMkLst>
            <pc:docMk/>
            <pc:sldMk cId="564838560" sldId="1099"/>
            <ac:spMk id="15" creationId="{4AF01955-5D62-8890-A49D-C25306B87F7E}"/>
          </ac:spMkLst>
        </pc:spChg>
        <pc:spChg chg="add">
          <ac:chgData name="Lê Hoàng" userId="S::hoang.n.le@aalto.fi::64311312-d8b0-4f39-9e76-d1593b7c3396" providerId="AD" clId="Web-{B4712955-6A6F-C0E1-EB11-06C43F3F104F}" dt="2024-10-21T15:21:42.807" v="22"/>
          <ac:spMkLst>
            <pc:docMk/>
            <pc:sldMk cId="564838560" sldId="1099"/>
            <ac:spMk id="16" creationId="{97AEE0E3-0624-6873-CA8E-197F8681646A}"/>
          </ac:spMkLst>
        </pc:spChg>
        <pc:grpChg chg="add mod">
          <ac:chgData name="Lê Hoàng" userId="S::hoang.n.le@aalto.fi::64311312-d8b0-4f39-9e76-d1593b7c3396" providerId="AD" clId="Web-{B4712955-6A6F-C0E1-EB11-06C43F3F104F}" dt="2024-10-21T15:24:56.391" v="71" actId="1076"/>
          <ac:grpSpMkLst>
            <pc:docMk/>
            <pc:sldMk cId="564838560" sldId="1099"/>
            <ac:grpSpMk id="5" creationId="{6606B202-9634-5F6D-64D4-3857273D7D33}"/>
          </ac:grpSpMkLst>
        </pc:grpChg>
        <pc:cxnChg chg="add">
          <ac:chgData name="Lê Hoàng" userId="S::hoang.n.le@aalto.fi::64311312-d8b0-4f39-9e76-d1593b7c3396" providerId="AD" clId="Web-{B4712955-6A6F-C0E1-EB11-06C43F3F104F}" dt="2024-10-21T15:21:42.807" v="22"/>
          <ac:cxnSpMkLst>
            <pc:docMk/>
            <pc:sldMk cId="564838560" sldId="1099"/>
            <ac:cxnSpMk id="9" creationId="{526546F2-F81E-655C-9640-E0E19F752020}"/>
          </ac:cxnSpMkLst>
        </pc:cxnChg>
        <pc:cxnChg chg="add">
          <ac:chgData name="Lê Hoàng" userId="S::hoang.n.le@aalto.fi::64311312-d8b0-4f39-9e76-d1593b7c3396" providerId="AD" clId="Web-{B4712955-6A6F-C0E1-EB11-06C43F3F104F}" dt="2024-10-21T15:21:42.807" v="22"/>
          <ac:cxnSpMkLst>
            <pc:docMk/>
            <pc:sldMk cId="564838560" sldId="1099"/>
            <ac:cxnSpMk id="11" creationId="{648107A9-EB34-80B8-C58C-8E98B697930A}"/>
          </ac:cxnSpMkLst>
        </pc:cxnChg>
        <pc:cxnChg chg="add">
          <ac:chgData name="Lê Hoàng" userId="S::hoang.n.le@aalto.fi::64311312-d8b0-4f39-9e76-d1593b7c3396" providerId="AD" clId="Web-{B4712955-6A6F-C0E1-EB11-06C43F3F104F}" dt="2024-10-21T15:21:42.807" v="22"/>
          <ac:cxnSpMkLst>
            <pc:docMk/>
            <pc:sldMk cId="564838560" sldId="1099"/>
            <ac:cxnSpMk id="13" creationId="{0ECD52AC-B3DC-179F-CD91-DCA758E01EC8}"/>
          </ac:cxnSpMkLst>
        </pc:cxnChg>
        <pc:cxnChg chg="add">
          <ac:chgData name="Lê Hoàng" userId="S::hoang.n.le@aalto.fi::64311312-d8b0-4f39-9e76-d1593b7c3396" providerId="AD" clId="Web-{B4712955-6A6F-C0E1-EB11-06C43F3F104F}" dt="2024-10-21T15:21:42.807" v="22"/>
          <ac:cxnSpMkLst>
            <pc:docMk/>
            <pc:sldMk cId="564838560" sldId="1099"/>
            <ac:cxnSpMk id="14" creationId="{82F07122-1C89-0F73-E6C0-0E546930ED0A}"/>
          </ac:cxnSpMkLst>
        </pc:cxnChg>
      </pc:sldChg>
    </pc:docChg>
  </pc:docChgLst>
  <pc:docChgLst>
    <pc:chgData name="Lê Hoàng" userId="S::hoang.n.le@aalto.fi::64311312-d8b0-4f39-9e76-d1593b7c3396" providerId="AD" clId="Web-{34F43392-5880-FF2F-9D35-155A970D0734}"/>
    <pc:docChg chg="addSld delSld modSld sldOrd">
      <pc:chgData name="Lê Hoàng" userId="S::hoang.n.le@aalto.fi::64311312-d8b0-4f39-9e76-d1593b7c3396" providerId="AD" clId="Web-{34F43392-5880-FF2F-9D35-155A970D0734}" dt="2024-10-18T12:45:52.038" v="507" actId="1076"/>
      <pc:docMkLst>
        <pc:docMk/>
      </pc:docMkLst>
      <pc:sldChg chg="delSp add del">
        <pc:chgData name="Lê Hoàng" userId="S::hoang.n.le@aalto.fi::64311312-d8b0-4f39-9e76-d1593b7c3396" providerId="AD" clId="Web-{34F43392-5880-FF2F-9D35-155A970D0734}" dt="2024-10-18T11:32:28.838" v="82"/>
        <pc:sldMkLst>
          <pc:docMk/>
          <pc:sldMk cId="1700853634" sldId="256"/>
        </pc:sldMkLst>
      </pc:sldChg>
      <pc:sldChg chg="addSp delSp modSp add mod modClrScheme chgLayout">
        <pc:chgData name="Lê Hoàng" userId="S::hoang.n.le@aalto.fi::64311312-d8b0-4f39-9e76-d1593b7c3396" providerId="AD" clId="Web-{34F43392-5880-FF2F-9D35-155A970D0734}" dt="2024-10-18T11:52:30.770" v="425" actId="1076"/>
        <pc:sldMkLst>
          <pc:docMk/>
          <pc:sldMk cId="2168865571" sldId="259"/>
        </pc:sldMkLst>
        <pc:spChg chg="add mod ord">
          <ac:chgData name="Lê Hoàng" userId="S::hoang.n.le@aalto.fi::64311312-d8b0-4f39-9e76-d1593b7c3396" providerId="AD" clId="Web-{34F43392-5880-FF2F-9D35-155A970D0734}" dt="2024-10-18T11:45:02.448" v="354" actId="20577"/>
          <ac:spMkLst>
            <pc:docMk/>
            <pc:sldMk cId="2168865571" sldId="259"/>
            <ac:spMk id="4" creationId="{BF10FC13-0775-6C1B-3EE3-1C5CB2992469}"/>
          </ac:spMkLst>
        </pc:spChg>
        <pc:spChg chg="mod">
          <ac:chgData name="Lê Hoàng" userId="S::hoang.n.le@aalto.fi::64311312-d8b0-4f39-9e76-d1593b7c3396" providerId="AD" clId="Web-{34F43392-5880-FF2F-9D35-155A970D0734}" dt="2024-10-18T11:52:30.770" v="425" actId="1076"/>
          <ac:spMkLst>
            <pc:docMk/>
            <pc:sldMk cId="2168865571" sldId="259"/>
            <ac:spMk id="19" creationId="{14400AD2-D063-0348-27F1-1AC6E705F1B9}"/>
          </ac:spMkLst>
        </pc:spChg>
        <pc:picChg chg="mod">
          <ac:chgData name="Lê Hoàng" userId="S::hoang.n.le@aalto.fi::64311312-d8b0-4f39-9e76-d1593b7c3396" providerId="AD" clId="Web-{34F43392-5880-FF2F-9D35-155A970D0734}" dt="2024-10-18T11:44:09.790" v="338" actId="1076"/>
          <ac:picMkLst>
            <pc:docMk/>
            <pc:sldMk cId="2168865571" sldId="259"/>
            <ac:picMk id="18" creationId="{71C24BE6-6AEE-3904-C1F2-16750736D7C3}"/>
          </ac:picMkLst>
        </pc:picChg>
      </pc:sldChg>
      <pc:sldChg chg="addSp delSp modSp add mod modClrScheme chgLayout">
        <pc:chgData name="Lê Hoàng" userId="S::hoang.n.le@aalto.fi::64311312-d8b0-4f39-9e76-d1593b7c3396" providerId="AD" clId="Web-{34F43392-5880-FF2F-9D35-155A970D0734}" dt="2024-10-18T12:45:52.038" v="507" actId="1076"/>
        <pc:sldMkLst>
          <pc:docMk/>
          <pc:sldMk cId="1305851965" sldId="260"/>
        </pc:sldMkLst>
        <pc:spChg chg="add mod ord">
          <ac:chgData name="Lê Hoàng" userId="S::hoang.n.le@aalto.fi::64311312-d8b0-4f39-9e76-d1593b7c3396" providerId="AD" clId="Web-{34F43392-5880-FF2F-9D35-155A970D0734}" dt="2024-10-18T11:46:42.091" v="370" actId="20577"/>
          <ac:spMkLst>
            <pc:docMk/>
            <pc:sldMk cId="1305851965" sldId="260"/>
            <ac:spMk id="2" creationId="{986D8D91-0664-2346-3394-EE3CF918FA91}"/>
          </ac:spMkLst>
        </pc:spChg>
        <pc:spChg chg="add mod">
          <ac:chgData name="Lê Hoàng" userId="S::hoang.n.le@aalto.fi::64311312-d8b0-4f39-9e76-d1593b7c3396" providerId="AD" clId="Web-{34F43392-5880-FF2F-9D35-155A970D0734}" dt="2024-10-18T12:45:52.038" v="507" actId="1076"/>
          <ac:spMkLst>
            <pc:docMk/>
            <pc:sldMk cId="1305851965" sldId="260"/>
            <ac:spMk id="6" creationId="{C4235FCC-9FC7-6EAB-A33C-581C5A084250}"/>
          </ac:spMkLst>
        </pc:spChg>
        <pc:picChg chg="mod">
          <ac:chgData name="Lê Hoàng" userId="S::hoang.n.le@aalto.fi::64311312-d8b0-4f39-9e76-d1593b7c3396" providerId="AD" clId="Web-{34F43392-5880-FF2F-9D35-155A970D0734}" dt="2024-10-18T11:46:03.418" v="359" actId="1076"/>
          <ac:picMkLst>
            <pc:docMk/>
            <pc:sldMk cId="1305851965" sldId="260"/>
            <ac:picMk id="13" creationId="{9ADAC646-A66F-D8BD-5870-B3F6CC0A12E5}"/>
          </ac:picMkLst>
        </pc:picChg>
      </pc:sldChg>
      <pc:sldChg chg="addSp delSp modSp new add del ord">
        <pc:chgData name="Lê Hoàng" userId="S::hoang.n.le@aalto.fi::64311312-d8b0-4f39-9e76-d1593b7c3396" providerId="AD" clId="Web-{34F43392-5880-FF2F-9D35-155A970D0734}" dt="2024-10-18T11:54:23.757" v="464" actId="20577"/>
        <pc:sldMkLst>
          <pc:docMk/>
          <pc:sldMk cId="1581991063" sldId="1091"/>
        </pc:sldMkLst>
      </pc:sldChg>
      <pc:sldChg chg="new del">
        <pc:chgData name="Lê Hoàng" userId="S::hoang.n.le@aalto.fi::64311312-d8b0-4f39-9e76-d1593b7c3396" providerId="AD" clId="Web-{34F43392-5880-FF2F-9D35-155A970D0734}" dt="2024-10-18T11:32:52.323" v="85"/>
        <pc:sldMkLst>
          <pc:docMk/>
          <pc:sldMk cId="1292693223" sldId="1093"/>
        </pc:sldMkLst>
      </pc:sldChg>
      <pc:sldChg chg="addSp delSp modSp new">
        <pc:chgData name="Lê Hoàng" userId="S::hoang.n.le@aalto.fi::64311312-d8b0-4f39-9e76-d1593b7c3396" providerId="AD" clId="Web-{34F43392-5880-FF2F-9D35-155A970D0734}" dt="2024-10-18T11:36:02.311" v="167" actId="1076"/>
        <pc:sldMkLst>
          <pc:docMk/>
          <pc:sldMk cId="2232846702" sldId="1093"/>
        </pc:sldMkLst>
      </pc:sldChg>
      <pc:sldChg chg="addSp delSp modSp new">
        <pc:chgData name="Lê Hoàng" userId="S::hoang.n.le@aalto.fi::64311312-d8b0-4f39-9e76-d1593b7c3396" providerId="AD" clId="Web-{34F43392-5880-FF2F-9D35-155A970D0734}" dt="2024-10-18T11:38:57.627" v="263" actId="20577"/>
        <pc:sldMkLst>
          <pc:docMk/>
          <pc:sldMk cId="746822673" sldId="1094"/>
        </pc:sldMkLst>
      </pc:sldChg>
      <pc:sldChg chg="addSp delSp modSp new">
        <pc:chgData name="Lê Hoàng" userId="S::hoang.n.le@aalto.fi::64311312-d8b0-4f39-9e76-d1593b7c3396" providerId="AD" clId="Web-{34F43392-5880-FF2F-9D35-155A970D0734}" dt="2024-10-18T11:42:57.554" v="331" actId="20577"/>
        <pc:sldMkLst>
          <pc:docMk/>
          <pc:sldMk cId="3148486435" sldId="1095"/>
        </pc:sldMkLst>
        <pc:spChg chg="mod">
          <ac:chgData name="Lê Hoàng" userId="S::hoang.n.le@aalto.fi::64311312-d8b0-4f39-9e76-d1593b7c3396" providerId="AD" clId="Web-{34F43392-5880-FF2F-9D35-155A970D0734}" dt="2024-10-18T11:41:50.162" v="297" actId="20577"/>
          <ac:spMkLst>
            <pc:docMk/>
            <pc:sldMk cId="3148486435" sldId="1095"/>
            <ac:spMk id="4" creationId="{FBF9BC8E-3B7A-536F-F40B-32A79D038A38}"/>
          </ac:spMkLst>
        </pc:spChg>
        <pc:spChg chg="add mod">
          <ac:chgData name="Lê Hoàng" userId="S::hoang.n.le@aalto.fi::64311312-d8b0-4f39-9e76-d1593b7c3396" providerId="AD" clId="Web-{34F43392-5880-FF2F-9D35-155A970D0734}" dt="2024-10-18T11:42:57.554" v="331" actId="20577"/>
          <ac:spMkLst>
            <pc:docMk/>
            <pc:sldMk cId="3148486435" sldId="1095"/>
            <ac:spMk id="7" creationId="{E7956E75-66BE-71B2-7CB4-37B5AD1983B4}"/>
          </ac:spMkLst>
        </pc:spChg>
      </pc:sldChg>
      <pc:sldChg chg="new del">
        <pc:chgData name="Lê Hoàng" userId="S::hoang.n.le@aalto.fi::64311312-d8b0-4f39-9e76-d1593b7c3396" providerId="AD" clId="Web-{34F43392-5880-FF2F-9D35-155A970D0734}" dt="2024-10-18T11:43:45.571" v="334"/>
        <pc:sldMkLst>
          <pc:docMk/>
          <pc:sldMk cId="831431016" sldId="1096"/>
        </pc:sldMkLst>
      </pc:sldChg>
      <pc:sldMasterChg chg="addSldLayout">
        <pc:chgData name="Lê Hoàng" userId="S::hoang.n.le@aalto.fi::64311312-d8b0-4f39-9e76-d1593b7c3396" providerId="AD" clId="Web-{34F43392-5880-FF2F-9D35-155A970D0734}" dt="2024-10-18T11:43:40.696" v="333"/>
        <pc:sldMasterMkLst>
          <pc:docMk/>
          <pc:sldMasterMk cId="3038685260" sldId="2147483811"/>
        </pc:sldMasterMkLst>
        <pc:sldLayoutChg chg="add">
          <pc:chgData name="Lê Hoàng" userId="S::hoang.n.le@aalto.fi::64311312-d8b0-4f39-9e76-d1593b7c3396" providerId="AD" clId="Web-{34F43392-5880-FF2F-9D35-155A970D0734}" dt="2024-10-18T11:30:20.288" v="1"/>
          <pc:sldLayoutMkLst>
            <pc:docMk/>
            <pc:sldMasterMk cId="3038685260" sldId="2147483811"/>
            <pc:sldLayoutMk cId="4095218497" sldId="2147483829"/>
          </pc:sldLayoutMkLst>
        </pc:sldLayoutChg>
        <pc:sldLayoutChg chg="add">
          <pc:chgData name="Lê Hoàng" userId="S::hoang.n.le@aalto.fi::64311312-d8b0-4f39-9e76-d1593b7c3396" providerId="AD" clId="Web-{34F43392-5880-FF2F-9D35-155A970D0734}" dt="2024-10-18T11:43:40.696" v="333"/>
          <pc:sldLayoutMkLst>
            <pc:docMk/>
            <pc:sldMasterMk cId="3038685260" sldId="2147483811"/>
            <pc:sldLayoutMk cId="1472871244" sldId="2147483830"/>
          </pc:sldLayoutMkLst>
        </pc:sldLayoutChg>
      </pc:sldMasterChg>
    </pc:docChg>
  </pc:docChgLst>
  <pc:docChgLst>
    <pc:chgData name="Lê Hoàng" userId="S::hoang.n.le@aalto.fi::64311312-d8b0-4f39-9e76-d1593b7c3396" providerId="AD" clId="Web-{8B9F6EE1-0A16-796A-5A8A-AD8EE6FD8449}"/>
    <pc:docChg chg="modSld">
      <pc:chgData name="Lê Hoàng" userId="S::hoang.n.le@aalto.fi::64311312-d8b0-4f39-9e76-d1593b7c3396" providerId="AD" clId="Web-{8B9F6EE1-0A16-796A-5A8A-AD8EE6FD8449}" dt="2024-10-23T06:44:16.633" v="27" actId="1076"/>
      <pc:docMkLst>
        <pc:docMk/>
      </pc:docMkLst>
      <pc:sldChg chg="modSp">
        <pc:chgData name="Lê Hoàng" userId="S::hoang.n.le@aalto.fi::64311312-d8b0-4f39-9e76-d1593b7c3396" providerId="AD" clId="Web-{8B9F6EE1-0A16-796A-5A8A-AD8EE6FD8449}" dt="2024-10-23T06:44:16.633" v="27" actId="1076"/>
        <pc:sldMkLst>
          <pc:docMk/>
          <pc:sldMk cId="3148486435" sldId="1095"/>
        </pc:sldMkLst>
        <pc:spChg chg="mod">
          <ac:chgData name="Lê Hoàng" userId="S::hoang.n.le@aalto.fi::64311312-d8b0-4f39-9e76-d1593b7c3396" providerId="AD" clId="Web-{8B9F6EE1-0A16-796A-5A8A-AD8EE6FD8449}" dt="2024-10-23T06:44:16.633" v="27" actId="1076"/>
          <ac:spMkLst>
            <pc:docMk/>
            <pc:sldMk cId="3148486435" sldId="1095"/>
            <ac:spMk id="7" creationId="{E7956E75-66BE-71B2-7CB4-37B5AD1983B4}"/>
          </ac:spMkLst>
        </pc:spChg>
        <pc:spChg chg="mod">
          <ac:chgData name="Lê Hoàng" userId="S::hoang.n.le@aalto.fi::64311312-d8b0-4f39-9e76-d1593b7c3396" providerId="AD" clId="Web-{8B9F6EE1-0A16-796A-5A8A-AD8EE6FD8449}" dt="2024-10-23T06:44:11.820" v="26" actId="20577"/>
          <ac:spMkLst>
            <pc:docMk/>
            <pc:sldMk cId="3148486435" sldId="1095"/>
            <ac:spMk id="17" creationId="{C71C12CE-E8FE-7C3E-85FF-FCEDDBBDCA3C}"/>
          </ac:spMkLst>
        </pc:spChg>
      </pc:sldChg>
      <pc:sldChg chg="addSp modSp">
        <pc:chgData name="Lê Hoàng" userId="S::hoang.n.le@aalto.fi::64311312-d8b0-4f39-9e76-d1593b7c3396" providerId="AD" clId="Web-{8B9F6EE1-0A16-796A-5A8A-AD8EE6FD8449}" dt="2024-10-23T06:38:54.185" v="22" actId="20577"/>
        <pc:sldMkLst>
          <pc:docMk/>
          <pc:sldMk cId="236554264" sldId="1105"/>
        </pc:sldMkLst>
        <pc:spChg chg="mod">
          <ac:chgData name="Lê Hoàng" userId="S::hoang.n.le@aalto.fi::64311312-d8b0-4f39-9e76-d1593b7c3396" providerId="AD" clId="Web-{8B9F6EE1-0A16-796A-5A8A-AD8EE6FD8449}" dt="2024-10-23T06:38:54.185" v="22" actId="20577"/>
          <ac:spMkLst>
            <pc:docMk/>
            <pc:sldMk cId="236554264" sldId="1105"/>
            <ac:spMk id="3" creationId="{4BB46F20-3826-B5F5-2406-C1D50B5FFF68}"/>
          </ac:spMkLst>
        </pc:spChg>
        <pc:spChg chg="add mod">
          <ac:chgData name="Lê Hoàng" userId="S::hoang.n.le@aalto.fi::64311312-d8b0-4f39-9e76-d1593b7c3396" providerId="AD" clId="Web-{8B9F6EE1-0A16-796A-5A8A-AD8EE6FD8449}" dt="2024-10-23T06:05:05.421" v="18" actId="20577"/>
          <ac:spMkLst>
            <pc:docMk/>
            <pc:sldMk cId="236554264" sldId="1105"/>
            <ac:spMk id="6" creationId="{1FE4397B-49BD-1BEF-76B9-0D02B48335CC}"/>
          </ac:spMkLst>
        </pc:spChg>
      </pc:sldChg>
    </pc:docChg>
  </pc:docChgLst>
</pc:chgInfo>
</file>

<file path=ppt/comments/modernComment_447_BBAA1723.xml><?xml version="1.0" encoding="utf-8"?>
<p188:cmLst xmlns:a="http://schemas.openxmlformats.org/drawingml/2006/main" xmlns:r="http://schemas.openxmlformats.org/officeDocument/2006/relationships" xmlns:p188="http://schemas.microsoft.com/office/powerpoint/2018/8/main">
  <p188:cm id="{8860D8B6-2752-4639-BBB5-61EFA21540E9}" authorId="{9A4CFA46-E940-EE6F-CBC1-5E715713DF61}" created="2024-10-29T15:06:32.164">
    <ac:deMkLst xmlns:ac="http://schemas.microsoft.com/office/drawing/2013/main/command">
      <pc:docMk xmlns:pc="http://schemas.microsoft.com/office/powerpoint/2013/main/command"/>
      <pc:sldMk xmlns:pc="http://schemas.microsoft.com/office/powerpoint/2013/main/command" cId="3148486435" sldId="1095"/>
      <ac:picMk id="15" creationId="{775E6A49-4E2C-80AC-E2FC-8B573A94DA26}"/>
    </ac:deMkLst>
    <p188:txBody>
      <a:bodyPr/>
      <a:lstStyle/>
      <a:p>
        <a:r>
          <a:rPr lang="en-US"/>
          <a:t>Use 16 boundary conditions for training, 4 middle conditions for testing</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de-DE" sz="1000">
              <a:latin typeface="Arial" pitchFamily="34" charset="0"/>
              <a:cs typeface="Arial" pitchFamily="34" charset="0"/>
            </a:endParaRPr>
          </a:p>
        </p:txBody>
      </p:sp>
      <p:sp>
        <p:nvSpPr>
          <p:cNvPr id="3" name="Datumsplatzhalt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A989147A-E99F-426E-8428-4F7A2B762C1A}" type="datetimeFigureOut">
              <a:rPr lang="de-DE" sz="1000">
                <a:latin typeface="Arial" pitchFamily="34" charset="0"/>
                <a:cs typeface="Arial" pitchFamily="34" charset="0"/>
              </a:rPr>
              <a:pPr>
                <a:defRPr/>
              </a:pPr>
              <a:t>03.12.2024</a:t>
            </a:fld>
            <a:endParaRPr lang="de-DE" sz="1000">
              <a:latin typeface="Arial" pitchFamily="34" charset="0"/>
              <a:cs typeface="Arial" pitchFamily="34" charset="0"/>
            </a:endParaRPr>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de-DE" sz="1000">
              <a:latin typeface="Arial" pitchFamily="34" charset="0"/>
              <a:cs typeface="Arial" pitchFamily="34" charset="0"/>
            </a:endParaRPr>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1FEB8BDD-D483-4F2A-8149-5CAA22251911}" type="slidenum">
              <a:rPr lang="de-DE" sz="1000">
                <a:latin typeface="Arial" pitchFamily="34" charset="0"/>
                <a:cs typeface="Arial" pitchFamily="34" charset="0"/>
              </a:rPr>
              <a:pPr>
                <a:defRPr/>
              </a:pPr>
              <a:t>‹#›</a:t>
            </a:fld>
            <a:endParaRPr lang="de-DE" sz="1000">
              <a:latin typeface="Arial" pitchFamily="34" charset="0"/>
              <a:cs typeface="Arial" pitchFamily="34" charset="0"/>
            </a:endParaRPr>
          </a:p>
        </p:txBody>
      </p:sp>
    </p:spTree>
    <p:extLst>
      <p:ext uri="{BB962C8B-B14F-4D97-AF65-F5344CB8AC3E}">
        <p14:creationId xmlns:p14="http://schemas.microsoft.com/office/powerpoint/2010/main" val="417062785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lIns="91440" tIns="45720" rIns="91440" bIns="45720" rtlCol="0"/>
          <a:lstStyle>
            <a:lvl1pPr algn="r" eaLnBrk="1" fontAlgn="auto" hangingPunct="1">
              <a:spcBef>
                <a:spcPts val="0"/>
              </a:spcBef>
              <a:spcAft>
                <a:spcPts val="0"/>
              </a:spcAft>
              <a:defRPr sz="1000" smtClean="0">
                <a:latin typeface="+mn-lt"/>
              </a:defRPr>
            </a:lvl1pPr>
          </a:lstStyle>
          <a:p>
            <a:pPr>
              <a:defRPr/>
            </a:pPr>
            <a:fld id="{E619EF57-6584-4C28-9DE9-68C51C925951}" type="datetimeFigureOut">
              <a:rPr lang="de-DE" smtClean="0"/>
              <a:pPr>
                <a:defRPr/>
              </a:pPr>
              <a:t>03.12.2024</a:t>
            </a:fld>
            <a:endParaRPr 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lIns="91440" tIns="45720" rIns="91440" bIns="45720" rtlCol="0"/>
          <a:lstStyle/>
          <a:p>
            <a:pPr lvl="0"/>
            <a:r>
              <a:rPr lang="de-DE" noProof="0"/>
              <a:t>Textmasterformat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lIns="91440" tIns="45720" rIns="91440" bIns="45720" rtlCol="0" anchor="b"/>
          <a:lstStyle>
            <a:lvl1pPr algn="r" eaLnBrk="1" fontAlgn="auto" hangingPunct="1">
              <a:spcBef>
                <a:spcPts val="0"/>
              </a:spcBef>
              <a:spcAft>
                <a:spcPts val="0"/>
              </a:spcAft>
              <a:defRPr sz="1000" smtClean="0">
                <a:latin typeface="Arial" pitchFamily="34" charset="0"/>
                <a:cs typeface="Arial" pitchFamily="34" charset="0"/>
              </a:defRPr>
            </a:lvl1pPr>
          </a:lstStyle>
          <a:p>
            <a:pPr>
              <a:defRPr/>
            </a:pPr>
            <a:fld id="{6DB79B9A-35EE-4156-AEAA-A71D25E1C590}" type="slidenum">
              <a:rPr lang="de-DE" smtClean="0"/>
              <a:pPr>
                <a:defRPr/>
              </a:pPr>
              <a:t>‹#›</a:t>
            </a:fld>
            <a:endParaRPr lang="de-DE"/>
          </a:p>
        </p:txBody>
      </p:sp>
    </p:spTree>
    <p:extLst>
      <p:ext uri="{BB962C8B-B14F-4D97-AF65-F5344CB8AC3E}">
        <p14:creationId xmlns:p14="http://schemas.microsoft.com/office/powerpoint/2010/main" val="230410523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000" kern="1200">
        <a:solidFill>
          <a:schemeClr val="tx1"/>
        </a:solidFill>
        <a:latin typeface="Arial" pitchFamily="34" charset="0"/>
        <a:ea typeface="+mn-ea"/>
        <a:cs typeface="Arial" pitchFamily="34" charset="0"/>
      </a:defRPr>
    </a:lvl1pPr>
    <a:lvl2pPr marL="457200" algn="l" rtl="0" fontAlgn="base">
      <a:spcBef>
        <a:spcPct val="30000"/>
      </a:spcBef>
      <a:spcAft>
        <a:spcPct val="0"/>
      </a:spcAft>
      <a:defRPr sz="1000" kern="1200">
        <a:solidFill>
          <a:schemeClr val="tx1"/>
        </a:solidFill>
        <a:latin typeface="Arial" pitchFamily="34" charset="0"/>
        <a:ea typeface="+mn-ea"/>
        <a:cs typeface="Arial" pitchFamily="34" charset="0"/>
      </a:defRPr>
    </a:lvl2pPr>
    <a:lvl3pPr marL="914400" algn="l" rtl="0" fontAlgn="base">
      <a:spcBef>
        <a:spcPct val="30000"/>
      </a:spcBef>
      <a:spcAft>
        <a:spcPct val="0"/>
      </a:spcAft>
      <a:defRPr sz="1000" kern="1200">
        <a:solidFill>
          <a:schemeClr val="tx1"/>
        </a:solidFill>
        <a:latin typeface="Arial" pitchFamily="34" charset="0"/>
        <a:ea typeface="+mn-ea"/>
        <a:cs typeface="Arial" pitchFamily="34" charset="0"/>
      </a:defRPr>
    </a:lvl3pPr>
    <a:lvl4pPr marL="1371600" algn="l" rtl="0" fontAlgn="base">
      <a:spcBef>
        <a:spcPct val="30000"/>
      </a:spcBef>
      <a:spcAft>
        <a:spcPct val="0"/>
      </a:spcAft>
      <a:defRPr sz="1000" kern="1200">
        <a:solidFill>
          <a:schemeClr val="tx1"/>
        </a:solidFill>
        <a:latin typeface="Arial" pitchFamily="34" charset="0"/>
        <a:ea typeface="+mn-ea"/>
        <a:cs typeface="Arial" pitchFamily="34" charset="0"/>
      </a:defRPr>
    </a:lvl4pPr>
    <a:lvl5pPr marL="1828800" algn="l" rtl="0" fontAlgn="base">
      <a:spcBef>
        <a:spcPct val="30000"/>
      </a:spcBef>
      <a:spcAft>
        <a:spcPct val="0"/>
      </a:spcAft>
      <a:defRPr sz="1000" kern="1200">
        <a:solidFill>
          <a:schemeClr val="tx1"/>
        </a:solidFill>
        <a:latin typeface="Arial" pitchFamily="34"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 strength and hierarchical bcc microstructure</a:t>
            </a:r>
          </a:p>
        </p:txBody>
      </p:sp>
    </p:spTree>
    <p:extLst>
      <p:ext uri="{BB962C8B-B14F-4D97-AF65-F5344CB8AC3E}">
        <p14:creationId xmlns:p14="http://schemas.microsoft.com/office/powerpoint/2010/main" val="547074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3B26E8-C022-B01F-2C63-29EC83F2C1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88D70B-1C9A-2C59-E6B6-89B65BA780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22D497-CFF2-230D-9A74-C403D09726B1}"/>
              </a:ext>
            </a:extLst>
          </p:cNvPr>
          <p:cNvSpPr>
            <a:spLocks noGrp="1"/>
          </p:cNvSpPr>
          <p:nvPr>
            <p:ph type="body" idx="1"/>
          </p:nvPr>
        </p:nvSpPr>
        <p:spPr/>
        <p:txBody>
          <a:bodyPr/>
          <a:lstStyle/>
          <a:p>
            <a:r>
              <a:rPr lang="en-GB" b="1"/>
              <a:t>SV equation</a:t>
            </a:r>
            <a:r>
              <a:rPr lang="en-GB"/>
              <a:t> models typical strain hardening, which is dominant at slower deformation speeds. </a:t>
            </a:r>
            <a:r>
              <a:rPr lang="en-GB" b="1"/>
              <a:t>MSV equation</a:t>
            </a:r>
            <a:r>
              <a:rPr lang="en-GB"/>
              <a:t> includes terms that account for additional hardening mechanisms or dynamic effects that become significant at higher speeds.</a:t>
            </a:r>
            <a:endParaRPr lang="en-US"/>
          </a:p>
        </p:txBody>
      </p:sp>
    </p:spTree>
    <p:extLst>
      <p:ext uri="{BB962C8B-B14F-4D97-AF65-F5344CB8AC3E}">
        <p14:creationId xmlns:p14="http://schemas.microsoft.com/office/powerpoint/2010/main" val="1808889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00797-3721-D052-D3FD-657E59BBC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36E34A-B748-4BA5-00E2-C760ACEE6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AE65A3-AFC8-45D4-4FDF-EDEA7140E885}"/>
              </a:ext>
            </a:extLst>
          </p:cNvPr>
          <p:cNvSpPr>
            <a:spLocks noGrp="1"/>
          </p:cNvSpPr>
          <p:nvPr>
            <p:ph type="body" idx="1"/>
          </p:nvPr>
        </p:nvSpPr>
        <p:spPr/>
        <p:txBody>
          <a:bodyPr/>
          <a:lstStyle/>
          <a:p>
            <a:r>
              <a:rPr lang="en-GB" b="1"/>
              <a:t>SV equation</a:t>
            </a:r>
            <a:r>
              <a:rPr lang="en-GB"/>
              <a:t> models typical strain hardening, which is dominant at slower deformation speeds. </a:t>
            </a:r>
            <a:r>
              <a:rPr lang="en-GB" b="1"/>
              <a:t>MSV equation</a:t>
            </a:r>
            <a:r>
              <a:rPr lang="en-GB"/>
              <a:t> includes terms that account for additional hardening mechanisms or dynamic effects that become significant at higher speeds.</a:t>
            </a:r>
            <a:endParaRPr lang="en-US"/>
          </a:p>
        </p:txBody>
      </p:sp>
    </p:spTree>
    <p:extLst>
      <p:ext uri="{BB962C8B-B14F-4D97-AF65-F5344CB8AC3E}">
        <p14:creationId xmlns:p14="http://schemas.microsoft.com/office/powerpoint/2010/main" val="827410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Incorporates a logistic function and weighting terms that enable gradual convergence of </a:t>
            </a:r>
            <a:r>
              <a:rPr lang="en-GB" err="1"/>
              <a:t>r-value</a:t>
            </a:r>
            <a:r>
              <a:rPr lang="en-GB"/>
              <a:t> toward 1, providing more realistic and stable predictions.</a:t>
            </a:r>
            <a:endParaRPr lang="en-US"/>
          </a:p>
        </p:txBody>
      </p:sp>
    </p:spTree>
    <p:extLst>
      <p:ext uri="{BB962C8B-B14F-4D97-AF65-F5344CB8AC3E}">
        <p14:creationId xmlns:p14="http://schemas.microsoft.com/office/powerpoint/2010/main" val="3186239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0718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56AE8-891B-B041-6D31-B84764BE5A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96F728-85B5-0297-89AD-60859844DFA4}"/>
              </a:ext>
            </a:extLst>
          </p:cNvPr>
          <p:cNvSpPr>
            <a:spLocks noGrp="1" noRot="1" noChangeAspect="1"/>
          </p:cNvSpPr>
          <p:nvPr>
            <p:ph type="sldImg"/>
          </p:nvPr>
        </p:nvSpPr>
        <p:spPr>
          <a:xfrm>
            <a:off x="422275" y="1241425"/>
            <a:ext cx="5953125" cy="3349625"/>
          </a:xfrm>
        </p:spPr>
      </p:sp>
      <p:sp>
        <p:nvSpPr>
          <p:cNvPr id="3" name="Notes Placeholder 2">
            <a:extLst>
              <a:ext uri="{FF2B5EF4-FFF2-40B4-BE49-F238E27FC236}">
                <a16:creationId xmlns:a16="http://schemas.microsoft.com/office/drawing/2014/main" id="{7CEE64DA-55C2-E919-0DB5-01A8F058D18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34817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62896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r>
              <a:rPr lang="en-US"/>
              <a:t>where σ is the equivalent stress with α</a:t>
            </a:r>
            <a:r>
              <a:rPr lang="en-US" err="1"/>
              <a:t>iej</a:t>
            </a:r>
            <a:r>
              <a:rPr lang="en-US"/>
              <a:t> and β</a:t>
            </a:r>
            <a:r>
              <a:rPr lang="en-US" err="1"/>
              <a:t>iej</a:t>
            </a:r>
            <a:r>
              <a:rPr lang="en-US"/>
              <a:t> as anisotropic parameters that correlate the response of the material under arbitrary loading conditions defined by the stress tensor σ with the reference stress state </a:t>
            </a:r>
            <a:r>
              <a:rPr lang="en-US" err="1"/>
              <a:t>σYðεpÞ</a:t>
            </a:r>
            <a:r>
              <a:rPr lang="en-US"/>
              <a:t>. λ_ is a scalar factor with non-negative values used </a:t>
            </a:r>
          </a:p>
          <a:p>
            <a:r>
              <a:rPr lang="en-US"/>
              <a:t>for updating the plastic strain rate tensor </a:t>
            </a:r>
            <a:r>
              <a:rPr lang="en-US" err="1"/>
              <a:t>ε_p</a:t>
            </a:r>
            <a:r>
              <a:rPr lang="en-US"/>
              <a:t>. where </a:t>
            </a:r>
            <a:r>
              <a:rPr lang="en-US" err="1"/>
              <a:t>Fσ</a:t>
            </a:r>
            <a:r>
              <a:rPr lang="en-US"/>
              <a:t>, </a:t>
            </a:r>
            <a:r>
              <a:rPr lang="en-US" err="1"/>
              <a:t>Gσ</a:t>
            </a:r>
            <a:r>
              <a:rPr lang="en-US"/>
              <a:t>, </a:t>
            </a:r>
            <a:r>
              <a:rPr lang="en-US" err="1"/>
              <a:t>Hσ</a:t>
            </a:r>
            <a:r>
              <a:rPr lang="en-US"/>
              <a:t>, </a:t>
            </a:r>
            <a:r>
              <a:rPr lang="en-US" err="1"/>
              <a:t>Lσ</a:t>
            </a:r>
            <a:r>
              <a:rPr lang="en-US"/>
              <a:t>, </a:t>
            </a:r>
            <a:r>
              <a:rPr lang="en-US" err="1"/>
              <a:t>Mσ</a:t>
            </a:r>
            <a:r>
              <a:rPr lang="en-US"/>
              <a:t> and </a:t>
            </a:r>
            <a:r>
              <a:rPr lang="en-US" err="1"/>
              <a:t>Nσ</a:t>
            </a:r>
            <a:r>
              <a:rPr lang="en-US"/>
              <a:t> correspond to anisotropic parameters (α1e6) in the yield function while Fr, Gr, </a:t>
            </a:r>
            <a:r>
              <a:rPr lang="en-US" err="1"/>
              <a:t>Hr</a:t>
            </a:r>
            <a:r>
              <a:rPr lang="en-US"/>
              <a:t>, Lr, </a:t>
            </a:r>
            <a:r>
              <a:rPr lang="en-US" err="1"/>
              <a:t>Mr</a:t>
            </a:r>
            <a:r>
              <a:rPr lang="en-US"/>
              <a:t> and Nr represent anisotropic parameters (β1e6) in the flow potential, which are calibrated independently using experimental results obtained from uniaxial and biaxial tensile tests. The calibration of these parameters for the yield function and flow potential (L ¼M ¼3 for the plane stress condition) is given in the following equations. </a:t>
            </a:r>
          </a:p>
        </p:txBody>
      </p:sp>
    </p:spTree>
    <p:extLst>
      <p:ext uri="{BB962C8B-B14F-4D97-AF65-F5344CB8AC3E}">
        <p14:creationId xmlns:p14="http://schemas.microsoft.com/office/powerpoint/2010/main" val="3770681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2387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8F37B-8AC0-6A16-D198-C7CAA8DDAADA}"/>
            </a:ext>
          </a:extLst>
        </p:cNvPr>
        <p:cNvGrpSpPr/>
        <p:nvPr/>
      </p:nvGrpSpPr>
      <p:grpSpPr>
        <a:xfrm>
          <a:off x="0" y="0"/>
          <a:ext cx="0" cy="0"/>
          <a:chOff x="0" y="0"/>
          <a:chExt cx="0" cy="0"/>
        </a:xfrm>
      </p:grpSpPr>
      <p:sp>
        <p:nvSpPr>
          <p:cNvPr id="17410" name="Slide Image Placeholder 1">
            <a:extLst>
              <a:ext uri="{FF2B5EF4-FFF2-40B4-BE49-F238E27FC236}">
                <a16:creationId xmlns:a16="http://schemas.microsoft.com/office/drawing/2014/main" id="{CA27E742-2DA3-34C2-9309-9240865B0B1B}"/>
              </a:ext>
            </a:extLst>
          </p:cNvPr>
          <p:cNvSpPr>
            <a:spLocks noGrp="1" noRot="1" noChangeAspect="1" noTextEdit="1"/>
          </p:cNvSpPr>
          <p:nvPr>
            <p:ph type="sldImg"/>
          </p:nvPr>
        </p:nvSpPr>
        <p:spPr bwMode="auto">
          <a:xfrm>
            <a:off x="422275" y="1241425"/>
            <a:ext cx="5953125" cy="33496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11" name="Notes Placeholder 2">
            <a:extLst>
              <a:ext uri="{FF2B5EF4-FFF2-40B4-BE49-F238E27FC236}">
                <a16:creationId xmlns:a16="http://schemas.microsoft.com/office/drawing/2014/main" id="{D1384FF7-D898-AF19-49C3-C8DB2AA63A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3581937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905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SV equation</a:t>
            </a:r>
            <a:r>
              <a:rPr lang="en-GB"/>
              <a:t> models typical strain hardening, which is dominant at slower deformation speeds. </a:t>
            </a:r>
            <a:r>
              <a:rPr lang="en-GB" b="1"/>
              <a:t>MSV equation</a:t>
            </a:r>
            <a:r>
              <a:rPr lang="en-GB"/>
              <a:t> includes terms that account for additional hardening mechanisms or dynamic effects that become significant at higher speeds.</a:t>
            </a:r>
            <a:endParaRPr lang="en-US"/>
          </a:p>
        </p:txBody>
      </p:sp>
    </p:spTree>
    <p:extLst>
      <p:ext uri="{BB962C8B-B14F-4D97-AF65-F5344CB8AC3E}">
        <p14:creationId xmlns:p14="http://schemas.microsoft.com/office/powerpoint/2010/main" val="27443151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twitter.com/LianGroup_Aalto" TargetMode="External"/><Relationship Id="rId7" Type="http://schemas.openxmlformats.org/officeDocument/2006/relationships/hyperlink" Target="https://www.researchgate.net/lab/Junhe-Lian-Lab"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hyperlink" Target="https://www.linkedin.com/in/junhe-lian-13807994/" TargetMode="External"/><Relationship Id="rId10" Type="http://schemas.openxmlformats.org/officeDocument/2006/relationships/image" Target="../media/image9.png"/><Relationship Id="rId4" Type="http://schemas.openxmlformats.org/officeDocument/2006/relationships/image" Target="../media/image5.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el_1/3 Farb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84000" y="3265737"/>
            <a:ext cx="11424000" cy="540000"/>
          </a:xfrm>
          <a:prstGeom prst="rect">
            <a:avLst/>
          </a:prstGeom>
        </p:spPr>
        <p:txBody>
          <a:bodyPr lIns="0" tIns="0" rIns="0" bIns="0" anchor="t" anchorCtr="0">
            <a:noAutofit/>
          </a:bodyPr>
          <a:lstStyle>
            <a:lvl1pPr algn="l">
              <a:defRPr sz="3200" b="1" baseline="0">
                <a:solidFill>
                  <a:srgbClr val="C00000"/>
                </a:solidFill>
                <a:latin typeface="Arial" panose="020B0604020202020204" pitchFamily="34" charset="0"/>
                <a:cs typeface="Arial" panose="020B0604020202020204" pitchFamily="34" charset="0"/>
              </a:defRPr>
            </a:lvl1pPr>
          </a:lstStyle>
          <a:p>
            <a:r>
              <a:rPr lang="en-US" noProof="0"/>
              <a:t>Presentation title</a:t>
            </a:r>
          </a:p>
        </p:txBody>
      </p:sp>
      <p:sp>
        <p:nvSpPr>
          <p:cNvPr id="6" name="Subtitle 2"/>
          <p:cNvSpPr>
            <a:spLocks noGrp="1"/>
          </p:cNvSpPr>
          <p:nvPr>
            <p:ph type="subTitle" idx="1" hasCustomPrompt="1"/>
          </p:nvPr>
        </p:nvSpPr>
        <p:spPr>
          <a:xfrm>
            <a:off x="384000" y="3915691"/>
            <a:ext cx="11424000" cy="1655762"/>
          </a:xfrm>
          <a:prstGeom prst="rect">
            <a:avLst/>
          </a:prstGeom>
        </p:spPr>
        <p:txBody>
          <a:bodyPr lIns="0" tIns="0" rIns="0" bIns="0"/>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Author list</a:t>
            </a:r>
          </a:p>
        </p:txBody>
      </p:sp>
      <p:pic>
        <p:nvPicPr>
          <p:cNvPr id="8" name="Picture 3" descr="An aerial view of the Aalto University campus at sunset/ Photo by Mika Huisman">
            <a:extLst>
              <a:ext uri="{FF2B5EF4-FFF2-40B4-BE49-F238E27FC236}">
                <a16:creationId xmlns:a16="http://schemas.microsoft.com/office/drawing/2014/main" id="{285388FA-C0D1-46D0-9F89-F45FA70FF5C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7062" b="16262"/>
          <a:stretch/>
        </p:blipFill>
        <p:spPr bwMode="auto">
          <a:xfrm>
            <a:off x="0" y="1"/>
            <a:ext cx="12192000" cy="2996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5299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3CF18-634A-5C9F-429A-C2EFD025B3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86315EE-053F-7F96-3480-364EA7A100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0E85C-FDB4-6E2F-3870-BD682F69CA82}"/>
              </a:ext>
            </a:extLst>
          </p:cNvPr>
          <p:cNvSpPr>
            <a:spLocks noGrp="1"/>
          </p:cNvSpPr>
          <p:nvPr>
            <p:ph type="dt" sz="half" idx="10"/>
          </p:nvPr>
        </p:nvSpPr>
        <p:spPr/>
        <p:txBody>
          <a:bodyPr/>
          <a:lstStyle/>
          <a:p>
            <a:fld id="{BF1B8497-CD0E-4317-B732-9A1101EBAA10}" type="datetimeFigureOut">
              <a:rPr lang="en-US" smtClean="0"/>
              <a:t>12/3/2024</a:t>
            </a:fld>
            <a:endParaRPr lang="en-US"/>
          </a:p>
        </p:txBody>
      </p:sp>
      <p:sp>
        <p:nvSpPr>
          <p:cNvPr id="5" name="Footer Placeholder 4">
            <a:extLst>
              <a:ext uri="{FF2B5EF4-FFF2-40B4-BE49-F238E27FC236}">
                <a16:creationId xmlns:a16="http://schemas.microsoft.com/office/drawing/2014/main" id="{4FCB3D26-D9ED-D349-B705-13F5ED86A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51F801-9802-0131-EF60-4F3890205392}"/>
              </a:ext>
            </a:extLst>
          </p:cNvPr>
          <p:cNvSpPr>
            <a:spLocks noGrp="1"/>
          </p:cNvSpPr>
          <p:nvPr>
            <p:ph type="sldNum" sz="quarter" idx="12"/>
          </p:nvPr>
        </p:nvSpPr>
        <p:spPr/>
        <p:txBody>
          <a:bodyPr/>
          <a:lstStyle/>
          <a:p>
            <a:fld id="{76033358-BDEE-457B-BC8A-DF7DEDDD5A86}" type="slidenum">
              <a:rPr lang="en-US" smtClean="0"/>
              <a:t>‹#›</a:t>
            </a:fld>
            <a:endParaRPr lang="en-US"/>
          </a:p>
        </p:txBody>
      </p:sp>
    </p:spTree>
    <p:extLst>
      <p:ext uri="{BB962C8B-B14F-4D97-AF65-F5344CB8AC3E}">
        <p14:creationId xmlns:p14="http://schemas.microsoft.com/office/powerpoint/2010/main" val="4095218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B87F21-F2EB-1528-DE49-52437B5256E0}"/>
              </a:ext>
            </a:extLst>
          </p:cNvPr>
          <p:cNvSpPr>
            <a:spLocks noGrp="1"/>
          </p:cNvSpPr>
          <p:nvPr>
            <p:ph type="dt" sz="half" idx="10"/>
          </p:nvPr>
        </p:nvSpPr>
        <p:spPr/>
        <p:txBody>
          <a:bodyPr/>
          <a:lstStyle/>
          <a:p>
            <a:fld id="{BF1B8497-CD0E-4317-B732-9A1101EBAA10}" type="datetimeFigureOut">
              <a:rPr lang="en-US" smtClean="0"/>
              <a:t>12/3/2024</a:t>
            </a:fld>
            <a:endParaRPr lang="en-US"/>
          </a:p>
        </p:txBody>
      </p:sp>
      <p:sp>
        <p:nvSpPr>
          <p:cNvPr id="3" name="Footer Placeholder 2">
            <a:extLst>
              <a:ext uri="{FF2B5EF4-FFF2-40B4-BE49-F238E27FC236}">
                <a16:creationId xmlns:a16="http://schemas.microsoft.com/office/drawing/2014/main" id="{3AB36ABE-820B-72E9-910F-B963B763EFB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E86AC3B-90ED-9FA4-4B17-1452584C0D0C}"/>
              </a:ext>
            </a:extLst>
          </p:cNvPr>
          <p:cNvSpPr>
            <a:spLocks noGrp="1"/>
          </p:cNvSpPr>
          <p:nvPr>
            <p:ph type="sldNum" sz="quarter" idx="12"/>
          </p:nvPr>
        </p:nvSpPr>
        <p:spPr/>
        <p:txBody>
          <a:bodyPr/>
          <a:lstStyle/>
          <a:p>
            <a:fld id="{76033358-BDEE-457B-BC8A-DF7DEDDD5A86}" type="slidenum">
              <a:rPr lang="en-US" smtClean="0"/>
              <a:t>‹#›</a:t>
            </a:fld>
            <a:endParaRPr lang="en-US"/>
          </a:p>
        </p:txBody>
      </p:sp>
    </p:spTree>
    <p:extLst>
      <p:ext uri="{BB962C8B-B14F-4D97-AF65-F5344CB8AC3E}">
        <p14:creationId xmlns:p14="http://schemas.microsoft.com/office/powerpoint/2010/main" val="1472871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pic>
        <p:nvPicPr>
          <p:cNvPr id="1026" name="Picture 2" descr="Aerial view of the Otaniemi campus.">
            <a:extLst>
              <a:ext uri="{FF2B5EF4-FFF2-40B4-BE49-F238E27FC236}">
                <a16:creationId xmlns:a16="http://schemas.microsoft.com/office/drawing/2014/main" id="{9E1D15B7-CCA2-4623-805A-24166E0C171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299667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323AF9E4-D941-46BB-98C8-B98C71770284}"/>
              </a:ext>
            </a:extLst>
          </p:cNvPr>
          <p:cNvSpPr>
            <a:spLocks noGrp="1"/>
          </p:cNvSpPr>
          <p:nvPr>
            <p:ph type="ctrTitle" hasCustomPrompt="1"/>
          </p:nvPr>
        </p:nvSpPr>
        <p:spPr>
          <a:xfrm>
            <a:off x="384000" y="3265737"/>
            <a:ext cx="11424000" cy="540000"/>
          </a:xfrm>
          <a:prstGeom prst="rect">
            <a:avLst/>
          </a:prstGeom>
        </p:spPr>
        <p:txBody>
          <a:bodyPr lIns="0" tIns="0" rIns="0" bIns="0" anchor="t" anchorCtr="0">
            <a:noAutofit/>
          </a:bodyPr>
          <a:lstStyle>
            <a:lvl1pPr algn="l">
              <a:defRPr sz="3200" b="1" baseline="0">
                <a:solidFill>
                  <a:srgbClr val="C00000"/>
                </a:solidFill>
                <a:latin typeface="Arial" panose="020B0604020202020204" pitchFamily="34" charset="0"/>
                <a:cs typeface="Arial" panose="020B0604020202020204" pitchFamily="34" charset="0"/>
              </a:defRPr>
            </a:lvl1pPr>
          </a:lstStyle>
          <a:p>
            <a:r>
              <a:rPr lang="en-US" noProof="0"/>
              <a:t>Presentation title</a:t>
            </a:r>
          </a:p>
        </p:txBody>
      </p:sp>
      <p:sp>
        <p:nvSpPr>
          <p:cNvPr id="7" name="Subtitle 2">
            <a:extLst>
              <a:ext uri="{FF2B5EF4-FFF2-40B4-BE49-F238E27FC236}">
                <a16:creationId xmlns:a16="http://schemas.microsoft.com/office/drawing/2014/main" id="{EE21F256-E105-49FE-B46B-20F9AEDB9ECD}"/>
              </a:ext>
            </a:extLst>
          </p:cNvPr>
          <p:cNvSpPr>
            <a:spLocks noGrp="1"/>
          </p:cNvSpPr>
          <p:nvPr>
            <p:ph type="subTitle" idx="1" hasCustomPrompt="1"/>
          </p:nvPr>
        </p:nvSpPr>
        <p:spPr>
          <a:xfrm>
            <a:off x="384000" y="3915691"/>
            <a:ext cx="11424000" cy="1655762"/>
          </a:xfrm>
          <a:prstGeom prst="rect">
            <a:avLst/>
          </a:prstGeom>
        </p:spPr>
        <p:txBody>
          <a:bodyPr lIns="0" tIns="0" rIns="0" bIns="0"/>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Author list</a:t>
            </a:r>
          </a:p>
        </p:txBody>
      </p:sp>
    </p:spTree>
    <p:extLst>
      <p:ext uri="{BB962C8B-B14F-4D97-AF65-F5344CB8AC3E}">
        <p14:creationId xmlns:p14="http://schemas.microsoft.com/office/powerpoint/2010/main" val="2016017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1">
    <p:spTree>
      <p:nvGrpSpPr>
        <p:cNvPr id="1" name=""/>
        <p:cNvGrpSpPr/>
        <p:nvPr/>
      </p:nvGrpSpPr>
      <p:grpSpPr>
        <a:xfrm>
          <a:off x="0" y="0"/>
          <a:ext cx="0" cy="0"/>
          <a:chOff x="0" y="0"/>
          <a:chExt cx="0" cy="0"/>
        </a:xfrm>
      </p:grpSpPr>
      <p:pic>
        <p:nvPicPr>
          <p:cNvPr id="8" name="Picture 3" descr="An aerial view of the Aalto University campus at sunset/ Photo by Mika Huisman">
            <a:extLst>
              <a:ext uri="{FF2B5EF4-FFF2-40B4-BE49-F238E27FC236}">
                <a16:creationId xmlns:a16="http://schemas.microsoft.com/office/drawing/2014/main" id="{285388FA-C0D1-46D0-9F89-F45FA70FF5C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062" b="16262"/>
          <a:stretch/>
        </p:blipFill>
        <p:spPr bwMode="auto">
          <a:xfrm>
            <a:off x="0" y="1"/>
            <a:ext cx="12192000" cy="299667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ctrTitle" hasCustomPrompt="1"/>
          </p:nvPr>
        </p:nvSpPr>
        <p:spPr>
          <a:xfrm>
            <a:off x="384000" y="3265737"/>
            <a:ext cx="11424000" cy="540000"/>
          </a:xfrm>
          <a:prstGeom prst="rect">
            <a:avLst/>
          </a:prstGeom>
        </p:spPr>
        <p:txBody>
          <a:bodyPr lIns="0" tIns="0" rIns="0" bIns="0" anchor="t" anchorCtr="0">
            <a:noAutofit/>
          </a:bodyPr>
          <a:lstStyle>
            <a:lvl1pPr algn="l">
              <a:defRPr sz="3200" b="1" baseline="0">
                <a:solidFill>
                  <a:srgbClr val="C00000"/>
                </a:solidFill>
                <a:latin typeface="Arial" panose="020B0604020202020204" pitchFamily="34" charset="0"/>
                <a:cs typeface="Arial" panose="020B0604020202020204" pitchFamily="34" charset="0"/>
              </a:defRPr>
            </a:lvl1pPr>
          </a:lstStyle>
          <a:p>
            <a:r>
              <a:rPr lang="en-US" noProof="0"/>
              <a:t>Presentation title</a:t>
            </a:r>
          </a:p>
        </p:txBody>
      </p:sp>
      <p:sp>
        <p:nvSpPr>
          <p:cNvPr id="6" name="Subtitle 2"/>
          <p:cNvSpPr>
            <a:spLocks noGrp="1"/>
          </p:cNvSpPr>
          <p:nvPr>
            <p:ph type="subTitle" idx="1" hasCustomPrompt="1"/>
          </p:nvPr>
        </p:nvSpPr>
        <p:spPr>
          <a:xfrm>
            <a:off x="384000" y="3915691"/>
            <a:ext cx="11424000" cy="1655762"/>
          </a:xfrm>
          <a:prstGeom prst="rect">
            <a:avLst/>
          </a:prstGeom>
        </p:spPr>
        <p:txBody>
          <a:bodyPr lIns="0" tIns="0" rIns="0" bIns="0"/>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Author list</a:t>
            </a:r>
          </a:p>
        </p:txBody>
      </p:sp>
      <p:pic>
        <p:nvPicPr>
          <p:cNvPr id="16" name="Picture 15"/>
          <p:cNvPicPr>
            <a:picLocks noChangeAspect="1"/>
          </p:cNvPicPr>
          <p:nvPr/>
        </p:nvPicPr>
        <p:blipFill rotWithShape="1">
          <a:blip r:embed="rId3"/>
          <a:srcRect l="222" r="-29"/>
          <a:stretch/>
        </p:blipFill>
        <p:spPr>
          <a:xfrm>
            <a:off x="0" y="-3467"/>
            <a:ext cx="12193200" cy="3071866"/>
          </a:xfrm>
          <a:prstGeom prst="rect">
            <a:avLst/>
          </a:prstGeom>
        </p:spPr>
      </p:pic>
      <p:pic>
        <p:nvPicPr>
          <p:cNvPr id="9" name="Picture 3" descr="An aerial view of the Aalto University campus at sunset/ Photo by Mika Huisman">
            <a:extLst>
              <a:ext uri="{FF2B5EF4-FFF2-40B4-BE49-F238E27FC236}">
                <a16:creationId xmlns:a16="http://schemas.microsoft.com/office/drawing/2014/main" id="{7F2C3572-4FF7-4D1C-ADF7-DEBD69509AF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7062" b="16262"/>
          <a:stretch/>
        </p:blipFill>
        <p:spPr bwMode="auto">
          <a:xfrm>
            <a:off x="0" y="1"/>
            <a:ext cx="12192000" cy="299667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F941363-369C-4547-AC80-313F32EE51E1}"/>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14204" t="30656" r="13977" b="30721"/>
          <a:stretch/>
        </p:blipFill>
        <p:spPr>
          <a:xfrm>
            <a:off x="384000" y="6099625"/>
            <a:ext cx="2371047" cy="581507"/>
          </a:xfrm>
          <a:prstGeom prst="rect">
            <a:avLst/>
          </a:prstGeom>
        </p:spPr>
      </p:pic>
      <p:pic>
        <p:nvPicPr>
          <p:cNvPr id="11" name="Picture 10">
            <a:extLst>
              <a:ext uri="{FF2B5EF4-FFF2-40B4-BE49-F238E27FC236}">
                <a16:creationId xmlns:a16="http://schemas.microsoft.com/office/drawing/2014/main" id="{F70EBCF4-C14D-480A-8DDE-630261C4DF49}"/>
              </a:ext>
            </a:extLst>
          </p:cNvPr>
          <p:cNvPicPr>
            <a:picLocks noChangeAspect="1"/>
          </p:cNvPicPr>
          <p:nvPr userDrawn="1"/>
        </p:nvPicPr>
        <p:blipFill rotWithShape="1">
          <a:blip r:embed="rId3"/>
          <a:srcRect l="222" r="-29"/>
          <a:stretch/>
        </p:blipFill>
        <p:spPr>
          <a:xfrm>
            <a:off x="0" y="-3467"/>
            <a:ext cx="12193200" cy="3071866"/>
          </a:xfrm>
          <a:prstGeom prst="rect">
            <a:avLst/>
          </a:prstGeom>
        </p:spPr>
      </p:pic>
    </p:spTree>
    <p:extLst>
      <p:ext uri="{BB962C8B-B14F-4D97-AF65-F5344CB8AC3E}">
        <p14:creationId xmlns:p14="http://schemas.microsoft.com/office/powerpoint/2010/main" val="1454582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Inhalt_Aufzählu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01600"/>
            <a:ext cx="9133840" cy="543600"/>
          </a:xfrm>
          <a:prstGeom prst="rect">
            <a:avLst/>
          </a:prstGeom>
        </p:spPr>
        <p:txBody>
          <a:bodyPr lIns="0" tIns="0" rIns="0" bIns="0" anchor="b" anchorCtr="0"/>
          <a:lstStyle>
            <a:lvl1pPr algn="l">
              <a:defRPr sz="2000" b="1">
                <a:solidFill>
                  <a:srgbClr val="C00000"/>
                </a:solidFill>
              </a:defRPr>
            </a:lvl1pPr>
          </a:lstStyle>
          <a:p>
            <a:r>
              <a:rPr lang="de-DE"/>
              <a:t>Slide title</a:t>
            </a:r>
            <a:endParaRPr lang="en-US"/>
          </a:p>
        </p:txBody>
      </p:sp>
    </p:spTree>
    <p:extLst>
      <p:ext uri="{BB962C8B-B14F-4D97-AF65-F5344CB8AC3E}">
        <p14:creationId xmlns:p14="http://schemas.microsoft.com/office/powerpoint/2010/main" val="23812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25" name="Textplatzhalter 24"/>
          <p:cNvSpPr>
            <a:spLocks noGrp="1"/>
          </p:cNvSpPr>
          <p:nvPr>
            <p:ph type="body" sz="quarter" idx="11"/>
          </p:nvPr>
        </p:nvSpPr>
        <p:spPr>
          <a:xfrm>
            <a:off x="384001"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12" name="Textplatzhalter 11"/>
          <p:cNvSpPr>
            <a:spLocks noGrp="1"/>
          </p:cNvSpPr>
          <p:nvPr>
            <p:ph type="body" sz="quarter" idx="13"/>
          </p:nvPr>
        </p:nvSpPr>
        <p:spPr>
          <a:xfrm>
            <a:off x="383118" y="1684800"/>
            <a:ext cx="11425767" cy="3194050"/>
          </a:xfrm>
          <a:prstGeom prst="rect">
            <a:avLst/>
          </a:prstGeom>
        </p:spPr>
        <p:txBody>
          <a:bodyPr lIns="0" tIns="0" rIns="0" bIns="0"/>
          <a:lstStyle>
            <a:lvl1pPr marL="215900" indent="-215900">
              <a:buClr>
                <a:srgbClr val="C00000"/>
              </a:buClr>
              <a:buFont typeface="Arial" panose="020B0604020202020204" pitchFamily="34" charset="0"/>
              <a:buChar char="•"/>
              <a:defRPr/>
            </a:lvl1pPr>
            <a:lvl2pPr marL="431800" indent="-215900">
              <a:buClr>
                <a:srgbClr val="C00000"/>
              </a:buClr>
              <a:buFont typeface="Arial" panose="020B0604020202020204" pitchFamily="34" charset="0"/>
              <a:buChar char="•"/>
              <a:defRPr/>
            </a:lvl2pPr>
            <a:lvl3pPr marL="647700" indent="-215900">
              <a:buClr>
                <a:srgbClr val="C00000"/>
              </a:buClr>
              <a:buFont typeface="Arial" panose="020B0604020202020204" pitchFamily="34" charset="0"/>
              <a:buChar char="•"/>
              <a:defRPr/>
            </a:lvl3pPr>
            <a:lvl4pPr marL="863600" indent="-215900">
              <a:buClr>
                <a:srgbClr val="C00000"/>
              </a:buClr>
              <a:buFont typeface="Arial" panose="020B0604020202020204" pitchFamily="34" charset="0"/>
              <a:buChar char="•"/>
              <a:defRPr/>
            </a:lvl4pPr>
          </a:lstStyle>
          <a:p>
            <a:pPr lvl="0"/>
            <a:r>
              <a:rPr lang="de-DE"/>
              <a:t>Textmasterformat bearbeiten</a:t>
            </a:r>
          </a:p>
          <a:p>
            <a:pPr lvl="1"/>
            <a:r>
              <a:rPr lang="de-DE"/>
              <a:t>Zweite Ebene</a:t>
            </a:r>
          </a:p>
          <a:p>
            <a:pPr lvl="2"/>
            <a:r>
              <a:rPr lang="de-DE"/>
              <a:t>Dritte Ebene</a:t>
            </a:r>
          </a:p>
          <a:p>
            <a:pPr lvl="3"/>
            <a:r>
              <a:rPr lang="de-DE"/>
              <a:t>Vierte Ebene</a:t>
            </a:r>
          </a:p>
        </p:txBody>
      </p:sp>
      <p:sp>
        <p:nvSpPr>
          <p:cNvPr id="5" name="Title 1"/>
          <p:cNvSpPr>
            <a:spLocks noGrp="1"/>
          </p:cNvSpPr>
          <p:nvPr>
            <p:ph type="title" hasCustomPrompt="1"/>
          </p:nvPr>
        </p:nvSpPr>
        <p:spPr>
          <a:xfrm>
            <a:off x="274320" y="201600"/>
            <a:ext cx="9133840" cy="543600"/>
          </a:xfrm>
          <a:prstGeom prst="rect">
            <a:avLst/>
          </a:prstGeom>
        </p:spPr>
        <p:txBody>
          <a:bodyPr lIns="0" tIns="0" rIns="0" bIns="0" anchor="b" anchorCtr="0"/>
          <a:lstStyle>
            <a:lvl1pPr algn="l">
              <a:defRPr sz="2000" b="1">
                <a:solidFill>
                  <a:srgbClr val="C00000"/>
                </a:solidFill>
              </a:defRPr>
            </a:lvl1pPr>
          </a:lstStyle>
          <a:p>
            <a:r>
              <a:rPr lang="de-DE"/>
              <a:t>Slide title</a:t>
            </a:r>
            <a:endParaRPr lang="en-US"/>
          </a:p>
        </p:txBody>
      </p:sp>
    </p:spTree>
    <p:extLst>
      <p:ext uri="{BB962C8B-B14F-4D97-AF65-F5344CB8AC3E}">
        <p14:creationId xmlns:p14="http://schemas.microsoft.com/office/powerpoint/2010/main" val="4134328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3" name="Content Placeholder 2"/>
          <p:cNvSpPr>
            <a:spLocks noGrp="1"/>
          </p:cNvSpPr>
          <p:nvPr>
            <p:ph idx="1"/>
          </p:nvPr>
        </p:nvSpPr>
        <p:spPr>
          <a:xfrm>
            <a:off x="384000" y="1152000"/>
            <a:ext cx="1142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Textmasterformat bearbeiten</a:t>
            </a:r>
          </a:p>
        </p:txBody>
      </p:sp>
      <p:sp>
        <p:nvSpPr>
          <p:cNvPr id="7" name="Textplatzhalter 6"/>
          <p:cNvSpPr>
            <a:spLocks noGrp="1"/>
          </p:cNvSpPr>
          <p:nvPr>
            <p:ph type="body" sz="quarter" idx="12"/>
          </p:nvPr>
        </p:nvSpPr>
        <p:spPr>
          <a:xfrm>
            <a:off x="383118" y="1684801"/>
            <a:ext cx="11425767" cy="3751263"/>
          </a:xfrm>
          <a:prstGeom prst="rect">
            <a:avLst/>
          </a:prstGeom>
        </p:spPr>
        <p:txBody>
          <a:bodyPr lIns="0" tIns="0" rIns="0" bIns="0"/>
          <a:lstStyle>
            <a:lvl1pPr marL="0" indent="0">
              <a:buFontTx/>
              <a:buNone/>
              <a:defRPr/>
            </a:lvl1pPr>
          </a:lstStyle>
          <a:p>
            <a:pPr lvl="0"/>
            <a:r>
              <a:rPr lang="de-DE"/>
              <a:t>Textmasterformat bearbeiten</a:t>
            </a:r>
          </a:p>
        </p:txBody>
      </p:sp>
      <p:sp>
        <p:nvSpPr>
          <p:cNvPr id="5" name="Title 1"/>
          <p:cNvSpPr>
            <a:spLocks noGrp="1"/>
          </p:cNvSpPr>
          <p:nvPr>
            <p:ph type="title" hasCustomPrompt="1"/>
          </p:nvPr>
        </p:nvSpPr>
        <p:spPr>
          <a:xfrm>
            <a:off x="274320" y="201600"/>
            <a:ext cx="9133840" cy="543600"/>
          </a:xfrm>
          <a:prstGeom prst="rect">
            <a:avLst/>
          </a:prstGeom>
        </p:spPr>
        <p:txBody>
          <a:bodyPr lIns="0" tIns="0" rIns="0" bIns="0" anchor="b" anchorCtr="0"/>
          <a:lstStyle>
            <a:lvl1pPr algn="l">
              <a:defRPr sz="2000" b="1">
                <a:solidFill>
                  <a:srgbClr val="C00000"/>
                </a:solidFill>
              </a:defRPr>
            </a:lvl1pPr>
          </a:lstStyle>
          <a:p>
            <a:r>
              <a:rPr lang="de-DE"/>
              <a:t>Slide title</a:t>
            </a:r>
            <a:endParaRPr lang="en-US"/>
          </a:p>
        </p:txBody>
      </p:sp>
    </p:spTree>
    <p:extLst>
      <p:ext uri="{BB962C8B-B14F-4D97-AF65-F5344CB8AC3E}">
        <p14:creationId xmlns:p14="http://schemas.microsoft.com/office/powerpoint/2010/main" val="510137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84001" y="1152000"/>
            <a:ext cx="11425767"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9" name="Diagrammplatzhalter 8"/>
          <p:cNvSpPr>
            <a:spLocks noGrp="1"/>
          </p:cNvSpPr>
          <p:nvPr>
            <p:ph type="chart" sz="quarter" idx="13"/>
          </p:nvPr>
        </p:nvSpPr>
        <p:spPr>
          <a:xfrm>
            <a:off x="383118" y="1684800"/>
            <a:ext cx="11425767" cy="3632200"/>
          </a:xfrm>
          <a:prstGeom prst="rect">
            <a:avLst/>
          </a:prstGeom>
        </p:spPr>
        <p:txBody>
          <a:bodyPr lIns="0" tIns="0" rIns="0" bIns="0"/>
          <a:lstStyle>
            <a:lvl1pPr>
              <a:buClr>
                <a:srgbClr val="C00000"/>
              </a:buClr>
              <a:defRPr/>
            </a:lvl1pPr>
          </a:lstStyle>
          <a:p>
            <a:pPr lvl="0"/>
            <a:r>
              <a:rPr lang="de-DE" noProof="0"/>
              <a:t>Diagramm durch Klicken auf Symbol hinzufügen</a:t>
            </a:r>
          </a:p>
        </p:txBody>
      </p:sp>
      <p:sp>
        <p:nvSpPr>
          <p:cNvPr id="5" name="Title 1"/>
          <p:cNvSpPr>
            <a:spLocks noGrp="1"/>
          </p:cNvSpPr>
          <p:nvPr>
            <p:ph type="title" hasCustomPrompt="1"/>
          </p:nvPr>
        </p:nvSpPr>
        <p:spPr>
          <a:xfrm>
            <a:off x="274320" y="201600"/>
            <a:ext cx="9133840" cy="543600"/>
          </a:xfrm>
          <a:prstGeom prst="rect">
            <a:avLst/>
          </a:prstGeom>
        </p:spPr>
        <p:txBody>
          <a:bodyPr lIns="0" tIns="0" rIns="0" bIns="0" anchor="b" anchorCtr="0"/>
          <a:lstStyle>
            <a:lvl1pPr algn="l">
              <a:defRPr sz="2000" b="1">
                <a:solidFill>
                  <a:srgbClr val="C00000"/>
                </a:solidFill>
              </a:defRPr>
            </a:lvl1pPr>
          </a:lstStyle>
          <a:p>
            <a:r>
              <a:rPr lang="de-DE"/>
              <a:t>Slide title</a:t>
            </a:r>
            <a:endParaRPr lang="en-US"/>
          </a:p>
        </p:txBody>
      </p:sp>
    </p:spTree>
    <p:extLst>
      <p:ext uri="{BB962C8B-B14F-4D97-AF65-F5344CB8AC3E}">
        <p14:creationId xmlns:p14="http://schemas.microsoft.com/office/powerpoint/2010/main" val="4182599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4" name="Title 1"/>
          <p:cNvSpPr txBox="1">
            <a:spLocks/>
          </p:cNvSpPr>
          <p:nvPr userDrawn="1"/>
        </p:nvSpPr>
        <p:spPr>
          <a:xfrm>
            <a:off x="383118" y="2487613"/>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noProof="0">
                <a:solidFill>
                  <a:srgbClr val="C00000"/>
                </a:solidFill>
              </a:rPr>
              <a:t>Thank you!</a:t>
            </a:r>
          </a:p>
        </p:txBody>
      </p:sp>
      <p:sp>
        <p:nvSpPr>
          <p:cNvPr id="9" name="Textplatzhalter 24"/>
          <p:cNvSpPr>
            <a:spLocks noGrp="1"/>
          </p:cNvSpPr>
          <p:nvPr>
            <p:ph type="body" sz="quarter" idx="11"/>
          </p:nvPr>
        </p:nvSpPr>
        <p:spPr>
          <a:xfrm>
            <a:off x="384001" y="3988800"/>
            <a:ext cx="11425767"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4204" t="30656" r="13977" b="30721"/>
          <a:stretch/>
        </p:blipFill>
        <p:spPr>
          <a:xfrm>
            <a:off x="9437838" y="196028"/>
            <a:ext cx="2371047" cy="581507"/>
          </a:xfrm>
          <a:prstGeom prst="rect">
            <a:avLst/>
          </a:prstGeom>
        </p:spPr>
      </p:pic>
    </p:spTree>
    <p:extLst>
      <p:ext uri="{BB962C8B-B14F-4D97-AF65-F5344CB8AC3E}">
        <p14:creationId xmlns:p14="http://schemas.microsoft.com/office/powerpoint/2010/main" val="3629538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lide thank you">
    <p:spTree>
      <p:nvGrpSpPr>
        <p:cNvPr id="1" name=""/>
        <p:cNvGrpSpPr/>
        <p:nvPr/>
      </p:nvGrpSpPr>
      <p:grpSpPr>
        <a:xfrm>
          <a:off x="0" y="0"/>
          <a:ext cx="0" cy="0"/>
          <a:chOff x="0" y="0"/>
          <a:chExt cx="0" cy="0"/>
        </a:xfrm>
      </p:grpSpPr>
      <p:sp>
        <p:nvSpPr>
          <p:cNvPr id="4" name="Title 1"/>
          <p:cNvSpPr txBox="1">
            <a:spLocks/>
          </p:cNvSpPr>
          <p:nvPr/>
        </p:nvSpPr>
        <p:spPr>
          <a:xfrm>
            <a:off x="383118" y="2095162"/>
            <a:ext cx="11425767" cy="1079500"/>
          </a:xfrm>
          <a:prstGeom prst="rect">
            <a:avLst/>
          </a:prstGeom>
        </p:spPr>
        <p:txBody>
          <a:bodyPr lIns="0" tIns="0" rIns="0" bIns="0"/>
          <a:lstStyle>
            <a:lvl1pPr algn="l" defTabSz="914400" rtl="0" eaLnBrk="1" latinLnBrk="0" hangingPunct="1">
              <a:lnSpc>
                <a:spcPct val="90000"/>
              </a:lnSpc>
              <a:spcBef>
                <a:spcPct val="0"/>
              </a:spcBef>
              <a:buNone/>
              <a:defRPr sz="3200" b="1" kern="1200" baseline="0">
                <a:solidFill>
                  <a:schemeClr val="tx2"/>
                </a:solidFill>
                <a:latin typeface="Arial" panose="020B0604020202020204" pitchFamily="34" charset="0"/>
                <a:ea typeface="+mj-ea"/>
                <a:cs typeface="Arial" panose="020B0604020202020204" pitchFamily="34" charset="0"/>
              </a:defRPr>
            </a:lvl1pPr>
          </a:lstStyle>
          <a:p>
            <a:pPr fontAlgn="auto">
              <a:spcAft>
                <a:spcPts val="0"/>
              </a:spcAft>
              <a:defRPr/>
            </a:pPr>
            <a:r>
              <a:rPr lang="en-US" sz="3200" noProof="0">
                <a:solidFill>
                  <a:srgbClr val="C00000"/>
                </a:solidFill>
              </a:rPr>
              <a:t>Thank you!</a:t>
            </a:r>
          </a:p>
        </p:txBody>
      </p:sp>
      <p:sp>
        <p:nvSpPr>
          <p:cNvPr id="9" name="Textplatzhalter 24"/>
          <p:cNvSpPr>
            <a:spLocks noGrp="1"/>
          </p:cNvSpPr>
          <p:nvPr>
            <p:ph type="body" sz="quarter" idx="11" hasCustomPrompt="1"/>
          </p:nvPr>
        </p:nvSpPr>
        <p:spPr>
          <a:xfrm>
            <a:off x="383116" y="2987365"/>
            <a:ext cx="11425767" cy="801989"/>
          </a:xfrm>
          <a:prstGeom prst="rect">
            <a:avLst/>
          </a:prstGeom>
        </p:spPr>
        <p:txBody>
          <a:bodyPr lIns="90000" tIns="0" rIns="90000" bIns="0"/>
          <a:lstStyle>
            <a:lvl1pPr marL="0" indent="0">
              <a:lnSpc>
                <a:spcPct val="100000"/>
              </a:lnSpc>
              <a:spcBef>
                <a:spcPts val="0"/>
              </a:spcBef>
              <a:spcAft>
                <a:spcPts val="200"/>
              </a:spcAft>
              <a:buFontTx/>
              <a:buNone/>
              <a:defRPr sz="15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en-US" noProof="0"/>
              <a:t>Add text</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l="14204" t="30656" r="13977" b="30721"/>
          <a:stretch/>
        </p:blipFill>
        <p:spPr>
          <a:xfrm>
            <a:off x="9437838" y="196028"/>
            <a:ext cx="2371047" cy="581507"/>
          </a:xfrm>
          <a:prstGeom prst="rect">
            <a:avLst/>
          </a:prstGeom>
        </p:spPr>
      </p:pic>
      <p:pic>
        <p:nvPicPr>
          <p:cNvPr id="5" name="Picture 2" descr="Image result for twitter icon">
            <a:hlinkClick r:id="rId3"/>
            <a:extLst>
              <a:ext uri="{FF2B5EF4-FFF2-40B4-BE49-F238E27FC236}">
                <a16:creationId xmlns:a16="http://schemas.microsoft.com/office/drawing/2014/main" id="{52C4CADD-A7A4-43C7-A779-710EDBD676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7117" y="4163571"/>
            <a:ext cx="801989" cy="8019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hlinkClick r:id="rId5"/>
            <a:extLst>
              <a:ext uri="{FF2B5EF4-FFF2-40B4-BE49-F238E27FC236}">
                <a16:creationId xmlns:a16="http://schemas.microsoft.com/office/drawing/2014/main" id="{B03B7D9E-FD3F-409A-B435-EB802FA44F5A}"/>
              </a:ext>
            </a:extLst>
          </p:cNvPr>
          <p:cNvPicPr>
            <a:picLocks noChangeAspect="1"/>
          </p:cNvPicPr>
          <p:nvPr/>
        </p:nvPicPr>
        <p:blipFill>
          <a:blip r:embed="rId6"/>
          <a:stretch>
            <a:fillRect/>
          </a:stretch>
        </p:blipFill>
        <p:spPr>
          <a:xfrm>
            <a:off x="7637730" y="4272536"/>
            <a:ext cx="584056" cy="584056"/>
          </a:xfrm>
          <a:prstGeom prst="rect">
            <a:avLst/>
          </a:prstGeom>
          <a:ln>
            <a:solidFill>
              <a:srgbClr val="0077B7"/>
            </a:solidFill>
          </a:ln>
        </p:spPr>
      </p:pic>
      <p:pic>
        <p:nvPicPr>
          <p:cNvPr id="7" name="Picture 6" descr="Image result for researchgate icon">
            <a:hlinkClick r:id="rId7"/>
            <a:extLst>
              <a:ext uri="{FF2B5EF4-FFF2-40B4-BE49-F238E27FC236}">
                <a16:creationId xmlns:a16="http://schemas.microsoft.com/office/drawing/2014/main" id="{744A7A10-A2C7-4B8A-9973-638AB98316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21906" y="4272537"/>
            <a:ext cx="584056" cy="584056"/>
          </a:xfrm>
          <a:prstGeom prst="rect">
            <a:avLst/>
          </a:prstGeom>
          <a:noFill/>
          <a:ln>
            <a:solidFill>
              <a:srgbClr val="00D0AF"/>
            </a:solidFill>
          </a:ln>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D49D4D7-722F-41A4-83E2-00CD29BB6E08}"/>
              </a:ext>
            </a:extLst>
          </p:cNvPr>
          <p:cNvPicPr>
            <a:picLocks noChangeAspect="1"/>
          </p:cNvPicPr>
          <p:nvPr/>
        </p:nvPicPr>
        <p:blipFill>
          <a:blip r:embed="rId9"/>
          <a:stretch>
            <a:fillRect/>
          </a:stretch>
        </p:blipFill>
        <p:spPr>
          <a:xfrm>
            <a:off x="1945584" y="5019455"/>
            <a:ext cx="1105054" cy="1105054"/>
          </a:xfrm>
          <a:prstGeom prst="rect">
            <a:avLst/>
          </a:prstGeom>
        </p:spPr>
      </p:pic>
      <p:pic>
        <p:nvPicPr>
          <p:cNvPr id="11" name="Picture 10">
            <a:extLst>
              <a:ext uri="{FF2B5EF4-FFF2-40B4-BE49-F238E27FC236}">
                <a16:creationId xmlns:a16="http://schemas.microsoft.com/office/drawing/2014/main" id="{B32BBAB4-0DBC-4A21-ABE0-4FE91C4E9ECA}"/>
              </a:ext>
            </a:extLst>
          </p:cNvPr>
          <p:cNvPicPr>
            <a:picLocks noChangeAspect="1"/>
          </p:cNvPicPr>
          <p:nvPr/>
        </p:nvPicPr>
        <p:blipFill>
          <a:blip r:embed="rId10"/>
          <a:stretch>
            <a:fillRect/>
          </a:stretch>
        </p:blipFill>
        <p:spPr>
          <a:xfrm>
            <a:off x="4661407" y="5019455"/>
            <a:ext cx="1105054" cy="1105054"/>
          </a:xfrm>
          <a:prstGeom prst="rect">
            <a:avLst/>
          </a:prstGeom>
        </p:spPr>
      </p:pic>
      <p:pic>
        <p:nvPicPr>
          <p:cNvPr id="12" name="Picture 11">
            <a:extLst>
              <a:ext uri="{FF2B5EF4-FFF2-40B4-BE49-F238E27FC236}">
                <a16:creationId xmlns:a16="http://schemas.microsoft.com/office/drawing/2014/main" id="{760985D0-9477-4211-96B9-821922B0E506}"/>
              </a:ext>
            </a:extLst>
          </p:cNvPr>
          <p:cNvPicPr>
            <a:picLocks noChangeAspect="1"/>
          </p:cNvPicPr>
          <p:nvPr/>
        </p:nvPicPr>
        <p:blipFill>
          <a:blip r:embed="rId11"/>
          <a:stretch>
            <a:fillRect/>
          </a:stretch>
        </p:blipFill>
        <p:spPr>
          <a:xfrm>
            <a:off x="7377230" y="5019454"/>
            <a:ext cx="1105055" cy="1105055"/>
          </a:xfrm>
          <a:prstGeom prst="rect">
            <a:avLst/>
          </a:prstGeom>
        </p:spPr>
      </p:pic>
      <p:sp>
        <p:nvSpPr>
          <p:cNvPr id="13" name="TextBox 12">
            <a:extLst>
              <a:ext uri="{FF2B5EF4-FFF2-40B4-BE49-F238E27FC236}">
                <a16:creationId xmlns:a16="http://schemas.microsoft.com/office/drawing/2014/main" id="{D393CEE8-B645-4EB3-B6D8-4033FAAFC64C}"/>
              </a:ext>
            </a:extLst>
          </p:cNvPr>
          <p:cNvSpPr txBox="1"/>
          <p:nvPr/>
        </p:nvSpPr>
        <p:spPr>
          <a:xfrm>
            <a:off x="383116" y="4272536"/>
            <a:ext cx="1603624" cy="323165"/>
          </a:xfrm>
          <a:prstGeom prst="rect">
            <a:avLst/>
          </a:prstGeom>
          <a:noFill/>
        </p:spPr>
        <p:txBody>
          <a:bodyPr wrap="square" rtlCol="0">
            <a:spAutoFit/>
          </a:bodyPr>
          <a:lstStyle/>
          <a:p>
            <a:r>
              <a:rPr lang="en-US" sz="1500"/>
              <a:t>Follow us on</a:t>
            </a:r>
          </a:p>
        </p:txBody>
      </p:sp>
      <p:pic>
        <p:nvPicPr>
          <p:cNvPr id="15" name="Picture 14">
            <a:extLst>
              <a:ext uri="{FF2B5EF4-FFF2-40B4-BE49-F238E27FC236}">
                <a16:creationId xmlns:a16="http://schemas.microsoft.com/office/drawing/2014/main" id="{D0FA091C-DFE2-4E50-9F43-829B6A34BC1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204" t="30656" r="13977" b="30721"/>
          <a:stretch/>
        </p:blipFill>
        <p:spPr>
          <a:xfrm>
            <a:off x="9437838" y="196028"/>
            <a:ext cx="2371047" cy="581507"/>
          </a:xfrm>
          <a:prstGeom prst="rect">
            <a:avLst/>
          </a:prstGeom>
        </p:spPr>
      </p:pic>
    </p:spTree>
    <p:extLst>
      <p:ext uri="{BB962C8B-B14F-4D97-AF65-F5344CB8AC3E}">
        <p14:creationId xmlns:p14="http://schemas.microsoft.com/office/powerpoint/2010/main" val="2756271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11" name="Gerader Verbinder 10"/>
          <p:cNvCxnSpPr/>
          <p:nvPr/>
        </p:nvCxnSpPr>
        <p:spPr>
          <a:xfrm>
            <a:off x="268289" y="814388"/>
            <a:ext cx="11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userDrawn="1"/>
        </p:nvCxnSpPr>
        <p:spPr>
          <a:xfrm>
            <a:off x="268289" y="6497620"/>
            <a:ext cx="116554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Rectangle 31"/>
          <p:cNvSpPr>
            <a:spLocks noChangeArrowheads="1"/>
          </p:cNvSpPr>
          <p:nvPr userDrawn="1"/>
        </p:nvSpPr>
        <p:spPr bwMode="auto">
          <a:xfrm>
            <a:off x="268289" y="6598813"/>
            <a:ext cx="842433" cy="252000"/>
          </a:xfrm>
          <a:prstGeom prst="rect">
            <a:avLst/>
          </a:prstGeom>
          <a:noFill/>
          <a:ln w="9525">
            <a:noFill/>
            <a:miter lim="800000"/>
            <a:headEnd/>
            <a:tailEnd/>
          </a:ln>
          <a:effectLst/>
        </p:spPr>
        <p:txBody>
          <a:bodyPr lIns="0" tIns="0" rIns="0" bIns="0"/>
          <a:lstStyle>
            <a:lvl1pPr eaLnBrk="0" hangingPunct="0">
              <a:defRPr sz="2000">
                <a:solidFill>
                  <a:schemeClr val="tx1"/>
                </a:solidFill>
                <a:latin typeface="Arial" panose="020B0604020202020204" pitchFamily="34" charset="0"/>
                <a:ea typeface="HY견고딕"/>
                <a:cs typeface="HY견고딕"/>
              </a:defRPr>
            </a:lvl1pPr>
            <a:lvl2pPr marL="742950" indent="-285750" eaLnBrk="0" hangingPunct="0">
              <a:defRPr sz="2000">
                <a:solidFill>
                  <a:schemeClr val="tx1"/>
                </a:solidFill>
                <a:latin typeface="Arial" panose="020B0604020202020204" pitchFamily="34" charset="0"/>
                <a:ea typeface="HY견고딕"/>
                <a:cs typeface="HY견고딕"/>
              </a:defRPr>
            </a:lvl2pPr>
            <a:lvl3pPr marL="1143000" indent="-228600" eaLnBrk="0" hangingPunct="0">
              <a:defRPr sz="2000">
                <a:solidFill>
                  <a:schemeClr val="tx1"/>
                </a:solidFill>
                <a:latin typeface="Arial" panose="020B0604020202020204" pitchFamily="34" charset="0"/>
                <a:ea typeface="HY견고딕"/>
                <a:cs typeface="HY견고딕"/>
              </a:defRPr>
            </a:lvl3pPr>
            <a:lvl4pPr marL="1600200" indent="-228600" eaLnBrk="0" hangingPunct="0">
              <a:defRPr sz="2000">
                <a:solidFill>
                  <a:schemeClr val="tx1"/>
                </a:solidFill>
                <a:latin typeface="Arial" panose="020B0604020202020204" pitchFamily="34" charset="0"/>
                <a:ea typeface="HY견고딕"/>
                <a:cs typeface="HY견고딕"/>
              </a:defRPr>
            </a:lvl4pPr>
            <a:lvl5pPr marL="2057400" indent="-228600" eaLnBrk="0" hangingPunct="0">
              <a:defRPr sz="2000">
                <a:solidFill>
                  <a:schemeClr val="tx1"/>
                </a:solidFill>
                <a:latin typeface="Arial" panose="020B0604020202020204" pitchFamily="34" charset="0"/>
                <a:ea typeface="HY견고딕"/>
                <a:cs typeface="HY견고딕"/>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HY견고딕"/>
                <a:cs typeface="HY견고딕"/>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HY견고딕"/>
                <a:cs typeface="HY견고딕"/>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HY견고딕"/>
                <a:cs typeface="HY견고딕"/>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HY견고딕"/>
                <a:cs typeface="HY견고딕"/>
              </a:defRPr>
            </a:lvl9pPr>
          </a:lstStyle>
          <a:p>
            <a:pPr eaLnBrk="1" latinLnBrk="1" hangingPunct="1">
              <a:defRPr/>
            </a:pPr>
            <a:fld id="{3DDF5E21-2980-4365-AB15-B4F6486D8378}" type="slidenum">
              <a:rPr kumimoji="1" lang="ko-KR" altLang="en-US" sz="1200" smtClean="0">
                <a:solidFill>
                  <a:schemeClr val="tx1"/>
                </a:solidFill>
                <a:ea typeface="휴먼옛체"/>
                <a:cs typeface="휴먼옛체"/>
              </a:rPr>
              <a:pPr eaLnBrk="1" latinLnBrk="1" hangingPunct="1">
                <a:defRPr/>
              </a:pPr>
              <a:t>‹#›</a:t>
            </a:fld>
            <a:endParaRPr kumimoji="1" lang="en-US" altLang="ko-KR" sz="1200">
              <a:solidFill>
                <a:schemeClr val="tx1"/>
              </a:solidFill>
              <a:latin typeface="+mn-lt"/>
              <a:ea typeface="휴먼옛체"/>
              <a:cs typeface="휴먼옛체"/>
            </a:endParaRPr>
          </a:p>
        </p:txBody>
      </p:sp>
      <p:pic>
        <p:nvPicPr>
          <p:cNvPr id="10" name="Picture 9"/>
          <p:cNvPicPr>
            <a:picLocks noChangeAspect="1"/>
          </p:cNvPicPr>
          <p:nvPr userDrawn="1"/>
        </p:nvPicPr>
        <p:blipFill rotWithShape="1">
          <a:blip r:embed="rId13" cstate="print">
            <a:extLst>
              <a:ext uri="{28A0092B-C50C-407E-A947-70E740481C1C}">
                <a14:useLocalDpi xmlns:a14="http://schemas.microsoft.com/office/drawing/2010/main" val="0"/>
              </a:ext>
            </a:extLst>
          </a:blip>
          <a:srcRect l="14204" t="30656" r="13977" b="30721"/>
          <a:stretch/>
        </p:blipFill>
        <p:spPr>
          <a:xfrm>
            <a:off x="9437838" y="196028"/>
            <a:ext cx="2371047" cy="581507"/>
          </a:xfrm>
          <a:prstGeom prst="rect">
            <a:avLst/>
          </a:prstGeom>
        </p:spPr>
      </p:pic>
      <p:sp>
        <p:nvSpPr>
          <p:cNvPr id="15" name="Subtitle 2"/>
          <p:cNvSpPr txBox="1">
            <a:spLocks/>
          </p:cNvSpPr>
          <p:nvPr userDrawn="1"/>
        </p:nvSpPr>
        <p:spPr>
          <a:xfrm>
            <a:off x="384000" y="6545472"/>
            <a:ext cx="11424000" cy="288000"/>
          </a:xfrm>
          <a:prstGeom prst="rect">
            <a:avLst/>
          </a:prstGeom>
        </p:spPr>
        <p:txBody>
          <a:bodyPr lIns="0" tIns="0" rIns="0" bIns="0" anchor="ctr" anchorCtr="0"/>
          <a:lstStyle>
            <a:lvl1pPr marL="0" indent="0" algn="l" defTabSz="215900" rtl="0" fontAlgn="base">
              <a:lnSpc>
                <a:spcPct val="100000"/>
              </a:lnSpc>
              <a:spcBef>
                <a:spcPct val="0"/>
              </a:spcBef>
              <a:spcAft>
                <a:spcPct val="0"/>
              </a:spcAft>
              <a:buClr>
                <a:schemeClr val="tx2"/>
              </a:buClr>
              <a:buFont typeface="Arial" panose="020B0604020202020204" pitchFamily="34" charset="0"/>
              <a:buNone/>
              <a:tabLst>
                <a:tab pos="215900" algn="l"/>
              </a:tabLst>
              <a:defRPr sz="1800" kern="1200">
                <a:solidFill>
                  <a:schemeClr val="tx1"/>
                </a:solidFill>
                <a:latin typeface="Arial" panose="020B0604020202020204" pitchFamily="34" charset="0"/>
                <a:ea typeface="+mn-ea"/>
                <a:cs typeface="Arial" panose="020B0604020202020204" pitchFamily="34" charset="0"/>
              </a:defRPr>
            </a:lvl1pPr>
            <a:lvl2pPr marL="457200" indent="0" algn="ctr" rtl="0" fontAlgn="base">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fontAlgn="base">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fontAlgn="base">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fontAlgn="base">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eaLnBrk="1" hangingPunct="1"/>
            <a:r>
              <a:rPr lang="en-US" sz="1200"/>
              <a:t>Modeling of high-strength steels (HSS) in automobile forming</a:t>
            </a:r>
          </a:p>
        </p:txBody>
      </p:sp>
      <p:sp>
        <p:nvSpPr>
          <p:cNvPr id="18" name="Subtitle 2"/>
          <p:cNvSpPr txBox="1">
            <a:spLocks/>
          </p:cNvSpPr>
          <p:nvPr userDrawn="1"/>
        </p:nvSpPr>
        <p:spPr>
          <a:xfrm>
            <a:off x="10370820" y="6545472"/>
            <a:ext cx="1552891" cy="288000"/>
          </a:xfrm>
          <a:prstGeom prst="rect">
            <a:avLst/>
          </a:prstGeom>
        </p:spPr>
        <p:txBody>
          <a:bodyPr lIns="0" tIns="0" rIns="0" bIns="0" anchor="ctr" anchorCtr="0"/>
          <a:lstStyle>
            <a:lvl1pPr marL="0" indent="0" algn="l" defTabSz="215900" rtl="0" fontAlgn="base">
              <a:lnSpc>
                <a:spcPct val="100000"/>
              </a:lnSpc>
              <a:spcBef>
                <a:spcPct val="0"/>
              </a:spcBef>
              <a:spcAft>
                <a:spcPct val="0"/>
              </a:spcAft>
              <a:buClr>
                <a:schemeClr val="tx2"/>
              </a:buClr>
              <a:buFont typeface="Arial" panose="020B0604020202020204" pitchFamily="34" charset="0"/>
              <a:buNone/>
              <a:tabLst>
                <a:tab pos="215900" algn="l"/>
              </a:tabLst>
              <a:defRPr sz="1800" kern="1200">
                <a:solidFill>
                  <a:schemeClr val="tx1"/>
                </a:solidFill>
                <a:latin typeface="Arial" panose="020B0604020202020204" pitchFamily="34" charset="0"/>
                <a:ea typeface="+mn-ea"/>
                <a:cs typeface="Arial" panose="020B0604020202020204" pitchFamily="34" charset="0"/>
              </a:defRPr>
            </a:lvl1pPr>
            <a:lvl2pPr marL="457200" indent="0" algn="ctr" rtl="0" fontAlgn="base">
              <a:spcBef>
                <a:spcPct val="0"/>
              </a:spcBef>
              <a:spcAft>
                <a:spcPct val="0"/>
              </a:spcAft>
              <a:buClr>
                <a:schemeClr val="tx2"/>
              </a:buClr>
              <a:buFont typeface="Symbol" panose="05050102010706020507" pitchFamily="18" charset="2"/>
              <a:buNone/>
              <a:tabLst>
                <a:tab pos="431800" algn="l"/>
              </a:tabLst>
              <a:defRPr sz="2000" kern="1200">
                <a:solidFill>
                  <a:schemeClr val="tx1"/>
                </a:solidFill>
                <a:latin typeface="Arial" panose="020B0604020202020204" pitchFamily="34" charset="0"/>
                <a:ea typeface="+mn-ea"/>
                <a:cs typeface="Arial" panose="020B0604020202020204" pitchFamily="34" charset="0"/>
              </a:defRPr>
            </a:lvl2pPr>
            <a:lvl3pPr marL="914400" indent="0" algn="ctr" defTabSz="215900" rtl="0" fontAlgn="base">
              <a:spcBef>
                <a:spcPct val="0"/>
              </a:spcBef>
              <a:spcAft>
                <a:spcPct val="0"/>
              </a:spcAft>
              <a:buClr>
                <a:schemeClr val="tx2"/>
              </a:buClr>
              <a:buSzPct val="80000"/>
              <a:buFont typeface="Wingdings" panose="05000000000000000000" pitchFamily="2" charset="2"/>
              <a:buNone/>
              <a:tabLst>
                <a:tab pos="647700" algn="l"/>
              </a:tabLst>
              <a:defRPr sz="1800" kern="1200">
                <a:solidFill>
                  <a:schemeClr val="tx1"/>
                </a:solidFill>
                <a:latin typeface="Arial" panose="020B0604020202020204" pitchFamily="34" charset="0"/>
                <a:ea typeface="+mn-ea"/>
                <a:cs typeface="Arial" panose="020B0604020202020204" pitchFamily="34" charset="0"/>
              </a:defRPr>
            </a:lvl3pPr>
            <a:lvl4pPr marL="1371600" indent="0" algn="ctr" defTabSz="215900" rtl="0" fontAlgn="base">
              <a:spcBef>
                <a:spcPct val="0"/>
              </a:spcBef>
              <a:spcAft>
                <a:spcPct val="0"/>
              </a:spcAft>
              <a:buClr>
                <a:schemeClr val="tx2"/>
              </a:buClr>
              <a:buSzPct val="100000"/>
              <a:buFont typeface="Arial" panose="020B0604020202020204" pitchFamily="34" charset="0"/>
              <a:buNone/>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1828800" indent="0" algn="ctr" rtl="0" fontAlgn="base">
              <a:lnSpc>
                <a:spcPct val="90000"/>
              </a:lnSpc>
              <a:spcBef>
                <a:spcPct val="0"/>
              </a:spcBef>
              <a:spcAft>
                <a:spcPct val="0"/>
              </a:spcAft>
              <a:buClr>
                <a:schemeClr val="tx2"/>
              </a:buClr>
              <a:buFont typeface="Arial" panose="020B0604020202020204" pitchFamily="34" charset="0"/>
              <a:buNone/>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eaLnBrk="1" hangingPunct="1"/>
            <a:r>
              <a:rPr lang="en-US" sz="1200"/>
              <a:t>Group 5</a:t>
            </a:r>
          </a:p>
        </p:txBody>
      </p:sp>
    </p:spTree>
    <p:extLst>
      <p:ext uri="{BB962C8B-B14F-4D97-AF65-F5344CB8AC3E}">
        <p14:creationId xmlns:p14="http://schemas.microsoft.com/office/powerpoint/2010/main" val="3038685260"/>
      </p:ext>
    </p:extLst>
  </p:cSld>
  <p:clrMap bg1="lt1" tx1="dk1" bg2="lt2" tx2="dk2" accent1="accent1" accent2="accent2" accent3="accent3" accent4="accent4" accent5="accent5" accent6="accent6" hlink="hlink" folHlink="folHlink"/>
  <p:sldLayoutIdLst>
    <p:sldLayoutId id="2147483826" r:id="rId1"/>
    <p:sldLayoutId id="2147483812" r:id="rId2"/>
    <p:sldLayoutId id="2147483828" r:id="rId3"/>
    <p:sldLayoutId id="2147483825" r:id="rId4"/>
    <p:sldLayoutId id="2147483819" r:id="rId5"/>
    <p:sldLayoutId id="2147483820" r:id="rId6"/>
    <p:sldLayoutId id="2147483823" r:id="rId7"/>
    <p:sldLayoutId id="2147483824" r:id="rId8"/>
    <p:sldLayoutId id="2147483827" r:id="rId9"/>
    <p:sldLayoutId id="2147483829" r:id="rId10"/>
    <p:sldLayoutId id="2147483830" r:id="rId11"/>
  </p:sldLayoutIdLst>
  <p:hf sldNum="0" hdr="0" ftr="0" dt="0"/>
  <p:txStyles>
    <p:titleStyle>
      <a:lvl1pPr algn="l" rtl="0" fontAlgn="base">
        <a:lnSpc>
          <a:spcPct val="90000"/>
        </a:lnSpc>
        <a:spcBef>
          <a:spcPct val="0"/>
        </a:spcBef>
        <a:spcAft>
          <a:spcPct val="0"/>
        </a:spcAft>
        <a:defRPr sz="4400" kern="1200">
          <a:solidFill>
            <a:schemeClr val="tx1"/>
          </a:solidFill>
          <a:latin typeface="Arial" panose="020B0604020202020204" pitchFamily="34" charset="0"/>
          <a:ea typeface="+mj-ea"/>
          <a:cs typeface="Arial" panose="020B0604020202020204" pitchFamily="34" charset="0"/>
        </a:defRPr>
      </a:lvl1pPr>
      <a:lvl2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fontAlgn="base">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fontAlgn="base">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microsoft.com/office/2018/10/relationships/comments" Target="../comments/modernComment_447_BBAA1723.xml"/><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emf"/><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659BD18-76D4-4CF1-892B-70354C422151}"/>
              </a:ext>
            </a:extLst>
          </p:cNvPr>
          <p:cNvSpPr>
            <a:spLocks noGrp="1"/>
          </p:cNvSpPr>
          <p:nvPr>
            <p:ph type="ctrTitle"/>
          </p:nvPr>
        </p:nvSpPr>
        <p:spPr/>
        <p:txBody>
          <a:bodyPr/>
          <a:lstStyle/>
          <a:p>
            <a:r>
              <a:rPr lang="en-US" altLang="zh-CN"/>
              <a:t>Modeling of high-strength steels (HSS) in automobile forming (DP1000)</a:t>
            </a:r>
            <a:endParaRPr lang="en-US"/>
          </a:p>
        </p:txBody>
      </p:sp>
      <p:sp>
        <p:nvSpPr>
          <p:cNvPr id="3" name="Subtitle 2">
            <a:extLst>
              <a:ext uri="{FF2B5EF4-FFF2-40B4-BE49-F238E27FC236}">
                <a16:creationId xmlns:a16="http://schemas.microsoft.com/office/drawing/2014/main" id="{415A82FA-C95B-48FD-87F7-A38A3AC96201}"/>
              </a:ext>
            </a:extLst>
          </p:cNvPr>
          <p:cNvSpPr>
            <a:spLocks noGrp="1"/>
          </p:cNvSpPr>
          <p:nvPr>
            <p:ph type="subTitle" idx="1"/>
          </p:nvPr>
        </p:nvSpPr>
        <p:spPr>
          <a:xfrm>
            <a:off x="384000" y="4244304"/>
            <a:ext cx="11424000" cy="1655762"/>
          </a:xfrm>
          <a:prstGeom prst="rect">
            <a:avLst/>
          </a:prstGeom>
        </p:spPr>
        <p:txBody>
          <a:bodyPr/>
          <a:lstStyle/>
          <a:p>
            <a:pPr>
              <a:lnSpc>
                <a:spcPct val="125000"/>
              </a:lnSpc>
            </a:pPr>
            <a:r>
              <a:rPr lang="en-US" altLang="zh-CN"/>
              <a:t>Group 5: An Mai, Thoa Le, Hoang Le, Linh Nguyen</a:t>
            </a:r>
          </a:p>
          <a:p>
            <a:pPr>
              <a:lnSpc>
                <a:spcPct val="125000"/>
              </a:lnSpc>
            </a:pPr>
            <a:r>
              <a:rPr lang="en-US" altLang="zh-CN"/>
              <a:t>Advisor: Li </a:t>
            </a:r>
            <a:r>
              <a:rPr lang="en-US" altLang="zh-CN" err="1"/>
              <a:t>Zinan</a:t>
            </a:r>
            <a:endParaRPr lang="en-US" altLang="zh-CN"/>
          </a:p>
          <a:p>
            <a:pPr>
              <a:lnSpc>
                <a:spcPct val="125000"/>
              </a:lnSpc>
            </a:pPr>
            <a:r>
              <a:rPr lang="en-US" altLang="zh-CN"/>
              <a:t>Supervisor: </a:t>
            </a:r>
            <a:r>
              <a:rPr lang="en-US" altLang="zh-CN" err="1"/>
              <a:t>Junhe</a:t>
            </a:r>
            <a:r>
              <a:rPr lang="en-US" altLang="zh-CN"/>
              <a:t> Lian</a:t>
            </a:r>
          </a:p>
          <a:p>
            <a:pPr>
              <a:lnSpc>
                <a:spcPct val="125000"/>
              </a:lnSpc>
            </a:pPr>
            <a:endParaRPr lang="en-US" altLang="zh-CN" sz="1600" i="1" baseline="30000"/>
          </a:p>
          <a:p>
            <a:pPr>
              <a:lnSpc>
                <a:spcPct val="125000"/>
              </a:lnSpc>
            </a:pPr>
            <a:r>
              <a:rPr lang="en-US" altLang="zh-CN" sz="1600" i="1"/>
              <a:t>Aalto University, Finland</a:t>
            </a:r>
          </a:p>
          <a:p>
            <a:pPr>
              <a:lnSpc>
                <a:spcPct val="125000"/>
              </a:lnSpc>
            </a:pPr>
            <a:endParaRPr lang="en-US" altLang="zh-CN" sz="400" i="1"/>
          </a:p>
          <a:p>
            <a:pPr>
              <a:lnSpc>
                <a:spcPct val="125000"/>
              </a:lnSpc>
            </a:pPr>
            <a:endParaRPr lang="en-US" altLang="zh-CN" sz="1600" i="1"/>
          </a:p>
        </p:txBody>
      </p:sp>
    </p:spTree>
    <p:extLst>
      <p:ext uri="{BB962C8B-B14F-4D97-AF65-F5344CB8AC3E}">
        <p14:creationId xmlns:p14="http://schemas.microsoft.com/office/powerpoint/2010/main" val="4268724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E786502-5D67-F66A-6E25-B559606FB668}"/>
              </a:ext>
            </a:extLst>
          </p:cNvPr>
          <p:cNvSpPr>
            <a:spLocks noGrp="1"/>
          </p:cNvSpPr>
          <p:nvPr>
            <p:ph type="body" sz="quarter" idx="13"/>
          </p:nvPr>
        </p:nvSpPr>
        <p:spPr/>
        <p:txBody>
          <a:bodyPr/>
          <a:lstStyle/>
          <a:p>
            <a:r>
              <a:rPr lang="en-US"/>
              <a:t>Problem: Experimental data is limited, only available for strain value &lt; 0.1.</a:t>
            </a:r>
          </a:p>
          <a:p>
            <a:r>
              <a:rPr lang="en-US"/>
              <a:t>For each condition, use </a:t>
            </a:r>
            <a:r>
              <a:rPr lang="en-US" err="1"/>
              <a:t>curve_fit</a:t>
            </a:r>
            <a:r>
              <a:rPr lang="en-US"/>
              <a:t> function from </a:t>
            </a:r>
            <a:r>
              <a:rPr lang="en-US" err="1"/>
              <a:t>scipy.optimize</a:t>
            </a:r>
            <a:r>
              <a:rPr lang="en-US"/>
              <a:t> to find parameters for Swift-Voce equation if low strain rate and modified Swift-Voce equation if high strain rate.</a:t>
            </a:r>
          </a:p>
          <a:p>
            <a:pPr marL="0" indent="0">
              <a:buNone/>
            </a:pPr>
            <a:endParaRPr lang="en-US"/>
          </a:p>
        </p:txBody>
      </p:sp>
      <p:sp>
        <p:nvSpPr>
          <p:cNvPr id="2" name="Text Placeholder 1">
            <a:extLst>
              <a:ext uri="{FF2B5EF4-FFF2-40B4-BE49-F238E27FC236}">
                <a16:creationId xmlns:a16="http://schemas.microsoft.com/office/drawing/2014/main" id="{BDAAF7AA-10BF-CC78-9954-F48CBA526FEF}"/>
              </a:ext>
            </a:extLst>
          </p:cNvPr>
          <p:cNvSpPr>
            <a:spLocks noGrp="1"/>
          </p:cNvSpPr>
          <p:nvPr>
            <p:ph type="body" sz="quarter" idx="11"/>
          </p:nvPr>
        </p:nvSpPr>
        <p:spPr/>
        <p:txBody>
          <a:bodyPr/>
          <a:lstStyle/>
          <a:p>
            <a:r>
              <a:rPr lang="en-US"/>
              <a:t>Flow curve fitting</a:t>
            </a:r>
          </a:p>
        </p:txBody>
      </p:sp>
      <p:sp>
        <p:nvSpPr>
          <p:cNvPr id="4" name="Title 3">
            <a:extLst>
              <a:ext uri="{FF2B5EF4-FFF2-40B4-BE49-F238E27FC236}">
                <a16:creationId xmlns:a16="http://schemas.microsoft.com/office/drawing/2014/main" id="{966BA677-4E32-4830-F962-0C631EE936DA}"/>
              </a:ext>
            </a:extLst>
          </p:cNvPr>
          <p:cNvSpPr>
            <a:spLocks noGrp="1"/>
          </p:cNvSpPr>
          <p:nvPr>
            <p:ph type="title"/>
          </p:nvPr>
        </p:nvSpPr>
        <p:spPr/>
        <p:txBody>
          <a:bodyPr/>
          <a:lstStyle/>
          <a:p>
            <a:r>
              <a:rPr lang="en-US"/>
              <a:t>Curve fitting strategy and results</a:t>
            </a:r>
          </a:p>
        </p:txBody>
      </p:sp>
      <p:pic>
        <p:nvPicPr>
          <p:cNvPr id="13" name="Picture 12">
            <a:extLst>
              <a:ext uri="{FF2B5EF4-FFF2-40B4-BE49-F238E27FC236}">
                <a16:creationId xmlns:a16="http://schemas.microsoft.com/office/drawing/2014/main" id="{FD771B1F-B9BA-DF56-3F90-317157C54342}"/>
              </a:ext>
            </a:extLst>
          </p:cNvPr>
          <p:cNvPicPr>
            <a:picLocks noChangeAspect="1"/>
          </p:cNvPicPr>
          <p:nvPr/>
        </p:nvPicPr>
        <p:blipFill>
          <a:blip r:embed="rId3"/>
          <a:stretch>
            <a:fillRect/>
          </a:stretch>
        </p:blipFill>
        <p:spPr>
          <a:xfrm>
            <a:off x="383115" y="2680526"/>
            <a:ext cx="5822424" cy="485202"/>
          </a:xfrm>
          <a:prstGeom prst="rect">
            <a:avLst/>
          </a:prstGeom>
        </p:spPr>
      </p:pic>
      <p:pic>
        <p:nvPicPr>
          <p:cNvPr id="5" name="Picture 4">
            <a:extLst>
              <a:ext uri="{FF2B5EF4-FFF2-40B4-BE49-F238E27FC236}">
                <a16:creationId xmlns:a16="http://schemas.microsoft.com/office/drawing/2014/main" id="{0BF09EBE-6F62-1621-6016-036AACCC7625}"/>
              </a:ext>
            </a:extLst>
          </p:cNvPr>
          <p:cNvPicPr>
            <a:picLocks noChangeAspect="1"/>
          </p:cNvPicPr>
          <p:nvPr/>
        </p:nvPicPr>
        <p:blipFill>
          <a:blip r:embed="rId4"/>
          <a:stretch>
            <a:fillRect/>
          </a:stretch>
        </p:blipFill>
        <p:spPr>
          <a:xfrm>
            <a:off x="9408160" y="1097114"/>
            <a:ext cx="1762371" cy="704948"/>
          </a:xfrm>
          <a:prstGeom prst="rect">
            <a:avLst/>
          </a:prstGeom>
        </p:spPr>
      </p:pic>
      <p:pic>
        <p:nvPicPr>
          <p:cNvPr id="9" name="Picture 8">
            <a:extLst>
              <a:ext uri="{FF2B5EF4-FFF2-40B4-BE49-F238E27FC236}">
                <a16:creationId xmlns:a16="http://schemas.microsoft.com/office/drawing/2014/main" id="{E14C42A7-05E2-6B58-B858-31B4DAA05125}"/>
              </a:ext>
            </a:extLst>
          </p:cNvPr>
          <p:cNvPicPr>
            <a:picLocks noChangeAspect="1"/>
          </p:cNvPicPr>
          <p:nvPr/>
        </p:nvPicPr>
        <p:blipFill>
          <a:blip r:embed="rId5"/>
          <a:stretch>
            <a:fillRect/>
          </a:stretch>
        </p:blipFill>
        <p:spPr>
          <a:xfrm>
            <a:off x="4066118" y="3252494"/>
            <a:ext cx="3872362" cy="3031124"/>
          </a:xfrm>
          <a:prstGeom prst="rect">
            <a:avLst/>
          </a:prstGeom>
        </p:spPr>
      </p:pic>
      <p:pic>
        <p:nvPicPr>
          <p:cNvPr id="12" name="Picture 11">
            <a:extLst>
              <a:ext uri="{FF2B5EF4-FFF2-40B4-BE49-F238E27FC236}">
                <a16:creationId xmlns:a16="http://schemas.microsoft.com/office/drawing/2014/main" id="{F3FE98E9-A5B6-D45C-4027-640991D9421E}"/>
              </a:ext>
            </a:extLst>
          </p:cNvPr>
          <p:cNvPicPr>
            <a:picLocks noChangeAspect="1"/>
          </p:cNvPicPr>
          <p:nvPr/>
        </p:nvPicPr>
        <p:blipFill>
          <a:blip r:embed="rId6"/>
          <a:srcRect/>
          <a:stretch/>
        </p:blipFill>
        <p:spPr>
          <a:xfrm>
            <a:off x="254223" y="3313206"/>
            <a:ext cx="3683000" cy="2882900"/>
          </a:xfrm>
          <a:prstGeom prst="rect">
            <a:avLst/>
          </a:prstGeom>
        </p:spPr>
      </p:pic>
      <p:pic>
        <p:nvPicPr>
          <p:cNvPr id="14" name="Picture 13">
            <a:extLst>
              <a:ext uri="{FF2B5EF4-FFF2-40B4-BE49-F238E27FC236}">
                <a16:creationId xmlns:a16="http://schemas.microsoft.com/office/drawing/2014/main" id="{A537A8FC-3CB9-3F48-3142-F54E37C9FAB6}"/>
              </a:ext>
            </a:extLst>
          </p:cNvPr>
          <p:cNvPicPr>
            <a:picLocks noChangeAspect="1"/>
          </p:cNvPicPr>
          <p:nvPr/>
        </p:nvPicPr>
        <p:blipFill>
          <a:blip r:embed="rId7"/>
          <a:stretch>
            <a:fillRect/>
          </a:stretch>
        </p:blipFill>
        <p:spPr>
          <a:xfrm>
            <a:off x="8060721" y="3240730"/>
            <a:ext cx="3872362" cy="3031125"/>
          </a:xfrm>
          <a:prstGeom prst="rect">
            <a:avLst/>
          </a:prstGeom>
        </p:spPr>
      </p:pic>
    </p:spTree>
    <p:extLst>
      <p:ext uri="{BB962C8B-B14F-4D97-AF65-F5344CB8AC3E}">
        <p14:creationId xmlns:p14="http://schemas.microsoft.com/office/powerpoint/2010/main" val="2745367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F74D2-6798-49D7-A1F9-066F80396552}"/>
            </a:ext>
          </a:extLst>
        </p:cNvPr>
        <p:cNvGrpSpPr/>
        <p:nvPr/>
      </p:nvGrpSpPr>
      <p:grpSpPr>
        <a:xfrm>
          <a:off x="0" y="0"/>
          <a:ext cx="0" cy="0"/>
          <a:chOff x="0" y="0"/>
          <a:chExt cx="0" cy="0"/>
        </a:xfrm>
      </p:grpSpPr>
      <p:pic>
        <p:nvPicPr>
          <p:cNvPr id="11" name="Picture 10" descr="A math equation with black text&#10;&#10;Description automatically generated with medium confidence">
            <a:extLst>
              <a:ext uri="{FF2B5EF4-FFF2-40B4-BE49-F238E27FC236}">
                <a16:creationId xmlns:a16="http://schemas.microsoft.com/office/drawing/2014/main" id="{57032BDA-4AF4-3F34-B2F8-FE4F73E99A8A}"/>
              </a:ext>
            </a:extLst>
          </p:cNvPr>
          <p:cNvPicPr>
            <a:picLocks noChangeAspect="1"/>
          </p:cNvPicPr>
          <p:nvPr/>
        </p:nvPicPr>
        <p:blipFill>
          <a:blip r:embed="rId3"/>
          <a:srcRect l="5782" t="12182" r="3646" b="23510"/>
          <a:stretch/>
        </p:blipFill>
        <p:spPr>
          <a:xfrm>
            <a:off x="6619877" y="2523805"/>
            <a:ext cx="5020398" cy="641922"/>
          </a:xfrm>
          <a:prstGeom prst="rect">
            <a:avLst/>
          </a:prstGeom>
        </p:spPr>
      </p:pic>
      <p:sp>
        <p:nvSpPr>
          <p:cNvPr id="3" name="Text Placeholder 2">
            <a:extLst>
              <a:ext uri="{FF2B5EF4-FFF2-40B4-BE49-F238E27FC236}">
                <a16:creationId xmlns:a16="http://schemas.microsoft.com/office/drawing/2014/main" id="{3B19CE52-7F86-47EE-E52B-DA4DAF9BF6BD}"/>
              </a:ext>
            </a:extLst>
          </p:cNvPr>
          <p:cNvSpPr>
            <a:spLocks noGrp="1"/>
          </p:cNvSpPr>
          <p:nvPr>
            <p:ph type="body" sz="quarter" idx="13"/>
          </p:nvPr>
        </p:nvSpPr>
        <p:spPr/>
        <p:txBody>
          <a:bodyPr/>
          <a:lstStyle/>
          <a:p>
            <a:r>
              <a:rPr lang="en-US"/>
              <a:t>Problem: Experimental data is limited, only available for strain value &lt; 0.1.</a:t>
            </a:r>
          </a:p>
          <a:p>
            <a:r>
              <a:rPr lang="en-US"/>
              <a:t>For each condition, use </a:t>
            </a:r>
            <a:r>
              <a:rPr lang="en-US" err="1"/>
              <a:t>curve_fit</a:t>
            </a:r>
            <a:r>
              <a:rPr lang="en-US"/>
              <a:t> function from </a:t>
            </a:r>
            <a:r>
              <a:rPr lang="en-US" err="1"/>
              <a:t>scipy.optimize</a:t>
            </a:r>
            <a:r>
              <a:rPr lang="en-US"/>
              <a:t> to find parameters for Swift-Voce equation if low strain rate and modified Swift-Voce equation if high strain rate.</a:t>
            </a:r>
          </a:p>
          <a:p>
            <a:pPr marL="0" indent="0">
              <a:buNone/>
            </a:pPr>
            <a:endParaRPr lang="en-US"/>
          </a:p>
        </p:txBody>
      </p:sp>
      <p:sp>
        <p:nvSpPr>
          <p:cNvPr id="2" name="Text Placeholder 1">
            <a:extLst>
              <a:ext uri="{FF2B5EF4-FFF2-40B4-BE49-F238E27FC236}">
                <a16:creationId xmlns:a16="http://schemas.microsoft.com/office/drawing/2014/main" id="{9443A163-8A8E-C847-B881-24E8F0A10932}"/>
              </a:ext>
            </a:extLst>
          </p:cNvPr>
          <p:cNvSpPr>
            <a:spLocks noGrp="1"/>
          </p:cNvSpPr>
          <p:nvPr>
            <p:ph type="body" sz="quarter" idx="11"/>
          </p:nvPr>
        </p:nvSpPr>
        <p:spPr/>
        <p:txBody>
          <a:bodyPr/>
          <a:lstStyle/>
          <a:p>
            <a:r>
              <a:rPr lang="en-US"/>
              <a:t>Flow curve fitting</a:t>
            </a:r>
          </a:p>
        </p:txBody>
      </p:sp>
      <p:sp>
        <p:nvSpPr>
          <p:cNvPr id="4" name="Title 3">
            <a:extLst>
              <a:ext uri="{FF2B5EF4-FFF2-40B4-BE49-F238E27FC236}">
                <a16:creationId xmlns:a16="http://schemas.microsoft.com/office/drawing/2014/main" id="{35EA66DE-0E35-61B0-C24B-B4BD460A9801}"/>
              </a:ext>
            </a:extLst>
          </p:cNvPr>
          <p:cNvSpPr>
            <a:spLocks noGrp="1"/>
          </p:cNvSpPr>
          <p:nvPr>
            <p:ph type="title"/>
          </p:nvPr>
        </p:nvSpPr>
        <p:spPr/>
        <p:txBody>
          <a:bodyPr/>
          <a:lstStyle/>
          <a:p>
            <a:r>
              <a:rPr lang="en-US"/>
              <a:t>Curve fitting strategy and results</a:t>
            </a:r>
          </a:p>
        </p:txBody>
      </p:sp>
      <p:pic>
        <p:nvPicPr>
          <p:cNvPr id="13" name="Picture 12">
            <a:extLst>
              <a:ext uri="{FF2B5EF4-FFF2-40B4-BE49-F238E27FC236}">
                <a16:creationId xmlns:a16="http://schemas.microsoft.com/office/drawing/2014/main" id="{4945FFE8-4FB2-064E-0CD9-A7C1B928916A}"/>
              </a:ext>
            </a:extLst>
          </p:cNvPr>
          <p:cNvPicPr>
            <a:picLocks noChangeAspect="1"/>
          </p:cNvPicPr>
          <p:nvPr/>
        </p:nvPicPr>
        <p:blipFill>
          <a:blip r:embed="rId4"/>
          <a:stretch>
            <a:fillRect/>
          </a:stretch>
        </p:blipFill>
        <p:spPr>
          <a:xfrm>
            <a:off x="383115" y="2680526"/>
            <a:ext cx="5822424" cy="485202"/>
          </a:xfrm>
          <a:prstGeom prst="rect">
            <a:avLst/>
          </a:prstGeom>
        </p:spPr>
      </p:pic>
      <p:pic>
        <p:nvPicPr>
          <p:cNvPr id="10" name="Picture 9">
            <a:extLst>
              <a:ext uri="{FF2B5EF4-FFF2-40B4-BE49-F238E27FC236}">
                <a16:creationId xmlns:a16="http://schemas.microsoft.com/office/drawing/2014/main" id="{285A214E-37AF-CFAA-D68A-26A3EB1A7A59}"/>
              </a:ext>
            </a:extLst>
          </p:cNvPr>
          <p:cNvPicPr>
            <a:picLocks noChangeAspect="1"/>
          </p:cNvPicPr>
          <p:nvPr/>
        </p:nvPicPr>
        <p:blipFill>
          <a:blip r:embed="rId5"/>
          <a:stretch>
            <a:fillRect/>
          </a:stretch>
        </p:blipFill>
        <p:spPr>
          <a:xfrm>
            <a:off x="2407072" y="3339327"/>
            <a:ext cx="3833045" cy="3000349"/>
          </a:xfrm>
          <a:prstGeom prst="rect">
            <a:avLst/>
          </a:prstGeom>
        </p:spPr>
      </p:pic>
      <p:pic>
        <p:nvPicPr>
          <p:cNvPr id="6" name="Picture 5">
            <a:extLst>
              <a:ext uri="{FF2B5EF4-FFF2-40B4-BE49-F238E27FC236}">
                <a16:creationId xmlns:a16="http://schemas.microsoft.com/office/drawing/2014/main" id="{63461572-D1FD-5E0F-69B3-F7B05D4C868C}"/>
              </a:ext>
            </a:extLst>
          </p:cNvPr>
          <p:cNvPicPr>
            <a:picLocks noChangeAspect="1"/>
          </p:cNvPicPr>
          <p:nvPr/>
        </p:nvPicPr>
        <p:blipFill>
          <a:blip r:embed="rId6"/>
          <a:stretch>
            <a:fillRect/>
          </a:stretch>
        </p:blipFill>
        <p:spPr>
          <a:xfrm>
            <a:off x="6272526" y="3319951"/>
            <a:ext cx="3833045" cy="3000349"/>
          </a:xfrm>
          <a:prstGeom prst="rect">
            <a:avLst/>
          </a:prstGeom>
        </p:spPr>
      </p:pic>
    </p:spTree>
    <p:extLst>
      <p:ext uri="{BB962C8B-B14F-4D97-AF65-F5344CB8AC3E}">
        <p14:creationId xmlns:p14="http://schemas.microsoft.com/office/powerpoint/2010/main" val="2057205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D2219-8FC7-2A71-7EF8-0DFE484A0DE1}"/>
            </a:ext>
          </a:extLst>
        </p:cNvPr>
        <p:cNvGrpSpPr/>
        <p:nvPr/>
      </p:nvGrpSpPr>
      <p:grpSpPr>
        <a:xfrm>
          <a:off x="0" y="0"/>
          <a:ext cx="0" cy="0"/>
          <a:chOff x="0" y="0"/>
          <a:chExt cx="0" cy="0"/>
        </a:xfrm>
      </p:grpSpPr>
      <p:pic>
        <p:nvPicPr>
          <p:cNvPr id="11" name="Picture 10" descr="A math equation with black text&#10;&#10;Description automatically generated with medium confidence">
            <a:extLst>
              <a:ext uri="{FF2B5EF4-FFF2-40B4-BE49-F238E27FC236}">
                <a16:creationId xmlns:a16="http://schemas.microsoft.com/office/drawing/2014/main" id="{3D0F8BBE-8888-A573-66CA-B7DDB0B0B219}"/>
              </a:ext>
            </a:extLst>
          </p:cNvPr>
          <p:cNvPicPr>
            <a:picLocks noChangeAspect="1"/>
          </p:cNvPicPr>
          <p:nvPr/>
        </p:nvPicPr>
        <p:blipFill>
          <a:blip r:embed="rId3"/>
          <a:srcRect l="5782" t="12182" r="3646" b="23510"/>
          <a:stretch/>
        </p:blipFill>
        <p:spPr>
          <a:xfrm>
            <a:off x="6619877" y="2523805"/>
            <a:ext cx="5020398" cy="641922"/>
          </a:xfrm>
          <a:prstGeom prst="rect">
            <a:avLst/>
          </a:prstGeom>
        </p:spPr>
      </p:pic>
      <p:sp>
        <p:nvSpPr>
          <p:cNvPr id="3" name="Text Placeholder 2">
            <a:extLst>
              <a:ext uri="{FF2B5EF4-FFF2-40B4-BE49-F238E27FC236}">
                <a16:creationId xmlns:a16="http://schemas.microsoft.com/office/drawing/2014/main" id="{9B2736A6-E150-2F71-B8FC-1C429A50D412}"/>
              </a:ext>
            </a:extLst>
          </p:cNvPr>
          <p:cNvSpPr>
            <a:spLocks noGrp="1"/>
          </p:cNvSpPr>
          <p:nvPr>
            <p:ph type="body" sz="quarter" idx="13"/>
          </p:nvPr>
        </p:nvSpPr>
        <p:spPr/>
        <p:txBody>
          <a:bodyPr/>
          <a:lstStyle/>
          <a:p>
            <a:r>
              <a:rPr lang="en-US"/>
              <a:t>Problem: Experimental data is limited, only available for strain value &lt; 0.1.</a:t>
            </a:r>
          </a:p>
          <a:p>
            <a:r>
              <a:rPr lang="en-US"/>
              <a:t>For each condition, use </a:t>
            </a:r>
            <a:r>
              <a:rPr lang="en-US" err="1"/>
              <a:t>curve_fit</a:t>
            </a:r>
            <a:r>
              <a:rPr lang="en-US"/>
              <a:t> function from </a:t>
            </a:r>
            <a:r>
              <a:rPr lang="en-US" err="1"/>
              <a:t>scipy.optimize</a:t>
            </a:r>
            <a:r>
              <a:rPr lang="en-US"/>
              <a:t> to find parameters for Swift-Voce equation if low strain rate and modified Swift-Voce equation if high strain rate.</a:t>
            </a:r>
          </a:p>
          <a:p>
            <a:pPr marL="0" indent="0">
              <a:buNone/>
            </a:pPr>
            <a:endParaRPr lang="en-US"/>
          </a:p>
        </p:txBody>
      </p:sp>
      <p:sp>
        <p:nvSpPr>
          <p:cNvPr id="2" name="Text Placeholder 1">
            <a:extLst>
              <a:ext uri="{FF2B5EF4-FFF2-40B4-BE49-F238E27FC236}">
                <a16:creationId xmlns:a16="http://schemas.microsoft.com/office/drawing/2014/main" id="{8E802947-1167-063B-A81D-D61720CCDDE5}"/>
              </a:ext>
            </a:extLst>
          </p:cNvPr>
          <p:cNvSpPr>
            <a:spLocks noGrp="1"/>
          </p:cNvSpPr>
          <p:nvPr>
            <p:ph type="body" sz="quarter" idx="11"/>
          </p:nvPr>
        </p:nvSpPr>
        <p:spPr/>
        <p:txBody>
          <a:bodyPr/>
          <a:lstStyle/>
          <a:p>
            <a:r>
              <a:rPr lang="en-US"/>
              <a:t>Flow curve fitting</a:t>
            </a:r>
          </a:p>
        </p:txBody>
      </p:sp>
      <p:sp>
        <p:nvSpPr>
          <p:cNvPr id="4" name="Title 3">
            <a:extLst>
              <a:ext uri="{FF2B5EF4-FFF2-40B4-BE49-F238E27FC236}">
                <a16:creationId xmlns:a16="http://schemas.microsoft.com/office/drawing/2014/main" id="{EC5D7CB4-1193-95CF-C3CE-4A981197FC4E}"/>
              </a:ext>
            </a:extLst>
          </p:cNvPr>
          <p:cNvSpPr>
            <a:spLocks noGrp="1"/>
          </p:cNvSpPr>
          <p:nvPr>
            <p:ph type="title"/>
          </p:nvPr>
        </p:nvSpPr>
        <p:spPr/>
        <p:txBody>
          <a:bodyPr/>
          <a:lstStyle/>
          <a:p>
            <a:r>
              <a:rPr lang="en-US"/>
              <a:t>Curve fitting strategy and results</a:t>
            </a:r>
          </a:p>
        </p:txBody>
      </p:sp>
      <p:pic>
        <p:nvPicPr>
          <p:cNvPr id="13" name="Picture 12">
            <a:extLst>
              <a:ext uri="{FF2B5EF4-FFF2-40B4-BE49-F238E27FC236}">
                <a16:creationId xmlns:a16="http://schemas.microsoft.com/office/drawing/2014/main" id="{803A6809-9BAB-901A-79A1-E62EABFCB9FB}"/>
              </a:ext>
            </a:extLst>
          </p:cNvPr>
          <p:cNvPicPr>
            <a:picLocks noChangeAspect="1"/>
          </p:cNvPicPr>
          <p:nvPr/>
        </p:nvPicPr>
        <p:blipFill>
          <a:blip r:embed="rId4"/>
          <a:stretch>
            <a:fillRect/>
          </a:stretch>
        </p:blipFill>
        <p:spPr>
          <a:xfrm>
            <a:off x="383115" y="2680526"/>
            <a:ext cx="5822424" cy="485202"/>
          </a:xfrm>
          <a:prstGeom prst="rect">
            <a:avLst/>
          </a:prstGeom>
        </p:spPr>
      </p:pic>
      <p:pic>
        <p:nvPicPr>
          <p:cNvPr id="6" name="Picture 5">
            <a:extLst>
              <a:ext uri="{FF2B5EF4-FFF2-40B4-BE49-F238E27FC236}">
                <a16:creationId xmlns:a16="http://schemas.microsoft.com/office/drawing/2014/main" id="{ED6E6D82-09C9-5C7F-B78D-A6768CB6E418}"/>
              </a:ext>
            </a:extLst>
          </p:cNvPr>
          <p:cNvPicPr>
            <a:picLocks noChangeAspect="1"/>
          </p:cNvPicPr>
          <p:nvPr/>
        </p:nvPicPr>
        <p:blipFill>
          <a:blip r:embed="rId5"/>
          <a:srcRect/>
          <a:stretch/>
        </p:blipFill>
        <p:spPr>
          <a:xfrm>
            <a:off x="6369504" y="3183515"/>
            <a:ext cx="4047224" cy="3168000"/>
          </a:xfrm>
          <a:prstGeom prst="rect">
            <a:avLst/>
          </a:prstGeom>
        </p:spPr>
      </p:pic>
      <p:pic>
        <p:nvPicPr>
          <p:cNvPr id="8" name="Picture 7">
            <a:extLst>
              <a:ext uri="{FF2B5EF4-FFF2-40B4-BE49-F238E27FC236}">
                <a16:creationId xmlns:a16="http://schemas.microsoft.com/office/drawing/2014/main" id="{EC12B76F-9CF5-FAF9-1E78-59EA25A0CCA0}"/>
              </a:ext>
            </a:extLst>
          </p:cNvPr>
          <p:cNvPicPr>
            <a:picLocks noChangeAspect="1"/>
          </p:cNvPicPr>
          <p:nvPr/>
        </p:nvPicPr>
        <p:blipFill>
          <a:blip r:embed="rId6"/>
          <a:srcRect/>
          <a:stretch/>
        </p:blipFill>
        <p:spPr>
          <a:xfrm>
            <a:off x="2158315" y="3183515"/>
            <a:ext cx="4047224" cy="3167999"/>
          </a:xfrm>
          <a:prstGeom prst="rect">
            <a:avLst/>
          </a:prstGeom>
        </p:spPr>
      </p:pic>
    </p:spTree>
    <p:extLst>
      <p:ext uri="{BB962C8B-B14F-4D97-AF65-F5344CB8AC3E}">
        <p14:creationId xmlns:p14="http://schemas.microsoft.com/office/powerpoint/2010/main" val="4058680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5D2C0D-B1D7-9A56-DC71-2E9D457CF0AD}"/>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1E569CC-E5A6-BC41-1FA5-0C2C12B68E2F}"/>
              </a:ext>
            </a:extLst>
          </p:cNvPr>
          <p:cNvSpPr>
            <a:spLocks noGrp="1"/>
          </p:cNvSpPr>
          <p:nvPr>
            <p:ph type="body" sz="quarter" idx="11"/>
          </p:nvPr>
        </p:nvSpPr>
        <p:spPr/>
        <p:txBody>
          <a:bodyPr/>
          <a:lstStyle/>
          <a:p>
            <a:r>
              <a:rPr lang="en-US" err="1"/>
              <a:t>r-value</a:t>
            </a:r>
            <a:r>
              <a:rPr lang="en-US"/>
              <a:t> fitting</a:t>
            </a:r>
          </a:p>
        </p:txBody>
      </p:sp>
      <p:sp>
        <p:nvSpPr>
          <p:cNvPr id="3" name="Text Placeholder 2">
            <a:extLst>
              <a:ext uri="{FF2B5EF4-FFF2-40B4-BE49-F238E27FC236}">
                <a16:creationId xmlns:a16="http://schemas.microsoft.com/office/drawing/2014/main" id="{9BED4810-3170-1781-238E-67C3A0A0908D}"/>
              </a:ext>
            </a:extLst>
          </p:cNvPr>
          <p:cNvSpPr>
            <a:spLocks noGrp="1"/>
          </p:cNvSpPr>
          <p:nvPr>
            <p:ph type="body" sz="quarter" idx="13"/>
          </p:nvPr>
        </p:nvSpPr>
        <p:spPr/>
        <p:txBody>
          <a:bodyPr/>
          <a:lstStyle/>
          <a:p>
            <a:r>
              <a:rPr lang="en-US"/>
              <a:t>Problem: Experimental data is limited, only available for strain value &lt; 0.1.</a:t>
            </a:r>
          </a:p>
          <a:p>
            <a:pPr>
              <a:buFont typeface="Symbol" pitchFamily="2" charset="2"/>
              <a:buChar char="Þ"/>
            </a:pPr>
            <a:r>
              <a:rPr lang="en-US"/>
              <a:t> Generate more data (strain up to 3) to have </a:t>
            </a:r>
            <a:r>
              <a:rPr lang="en-US" err="1"/>
              <a:t>r-value</a:t>
            </a:r>
            <a:r>
              <a:rPr lang="en-US"/>
              <a:t> to run simulation.</a:t>
            </a:r>
          </a:p>
          <a:p>
            <a:r>
              <a:rPr lang="en-US"/>
              <a:t>For each condition, use </a:t>
            </a:r>
            <a:r>
              <a:rPr lang="en-US" err="1"/>
              <a:t>curve_fit</a:t>
            </a:r>
            <a:r>
              <a:rPr lang="en-US"/>
              <a:t> function from </a:t>
            </a:r>
            <a:r>
              <a:rPr lang="en-US" err="1"/>
              <a:t>scipy.optimize</a:t>
            </a:r>
            <a:r>
              <a:rPr lang="en-US"/>
              <a:t> to find parameters for residual function.</a:t>
            </a:r>
          </a:p>
          <a:p>
            <a:pPr marL="0" indent="0">
              <a:buNone/>
            </a:pPr>
            <a:endParaRPr lang="en-US"/>
          </a:p>
        </p:txBody>
      </p:sp>
      <p:sp>
        <p:nvSpPr>
          <p:cNvPr id="4" name="Title 3">
            <a:extLst>
              <a:ext uri="{FF2B5EF4-FFF2-40B4-BE49-F238E27FC236}">
                <a16:creationId xmlns:a16="http://schemas.microsoft.com/office/drawing/2014/main" id="{3B37081F-8112-C8CD-7EC5-C3DDB69CA0F4}"/>
              </a:ext>
            </a:extLst>
          </p:cNvPr>
          <p:cNvSpPr>
            <a:spLocks noGrp="1"/>
          </p:cNvSpPr>
          <p:nvPr>
            <p:ph type="title"/>
          </p:nvPr>
        </p:nvSpPr>
        <p:spPr/>
        <p:txBody>
          <a:bodyPr/>
          <a:lstStyle/>
          <a:p>
            <a:r>
              <a:rPr lang="en-US"/>
              <a:t>Curve fitting strategy and results</a:t>
            </a:r>
          </a:p>
        </p:txBody>
      </p:sp>
      <p:pic>
        <p:nvPicPr>
          <p:cNvPr id="10" name="Picture 9" descr="A black text with a plus and c2&#10;&#10;Description automatically generated">
            <a:extLst>
              <a:ext uri="{FF2B5EF4-FFF2-40B4-BE49-F238E27FC236}">
                <a16:creationId xmlns:a16="http://schemas.microsoft.com/office/drawing/2014/main" id="{52E9504A-26A6-8945-A35A-EF0B4AB0BF64}"/>
              </a:ext>
            </a:extLst>
          </p:cNvPr>
          <p:cNvPicPr>
            <a:picLocks noChangeAspect="1"/>
          </p:cNvPicPr>
          <p:nvPr/>
        </p:nvPicPr>
        <p:blipFill>
          <a:blip r:embed="rId3"/>
          <a:stretch>
            <a:fillRect/>
          </a:stretch>
        </p:blipFill>
        <p:spPr>
          <a:xfrm>
            <a:off x="1372218" y="2623025"/>
            <a:ext cx="2505719" cy="486819"/>
          </a:xfrm>
          <a:prstGeom prst="rect">
            <a:avLst/>
          </a:prstGeom>
        </p:spPr>
      </p:pic>
      <p:pic>
        <p:nvPicPr>
          <p:cNvPr id="11" name="Picture 10" descr="A black text on a white background&#10;&#10;Description automatically generated">
            <a:extLst>
              <a:ext uri="{FF2B5EF4-FFF2-40B4-BE49-F238E27FC236}">
                <a16:creationId xmlns:a16="http://schemas.microsoft.com/office/drawing/2014/main" id="{8E6BCFE0-A032-E93E-D080-F9CE3E8A5069}"/>
              </a:ext>
            </a:extLst>
          </p:cNvPr>
          <p:cNvPicPr>
            <a:picLocks noChangeAspect="1"/>
          </p:cNvPicPr>
          <p:nvPr/>
        </p:nvPicPr>
        <p:blipFill>
          <a:blip r:embed="rId4"/>
          <a:stretch>
            <a:fillRect/>
          </a:stretch>
        </p:blipFill>
        <p:spPr>
          <a:xfrm>
            <a:off x="5577757" y="2623025"/>
            <a:ext cx="4739342" cy="461683"/>
          </a:xfrm>
          <a:prstGeom prst="rect">
            <a:avLst/>
          </a:prstGeom>
        </p:spPr>
      </p:pic>
      <p:pic>
        <p:nvPicPr>
          <p:cNvPr id="6" name="Picture 5">
            <a:extLst>
              <a:ext uri="{FF2B5EF4-FFF2-40B4-BE49-F238E27FC236}">
                <a16:creationId xmlns:a16="http://schemas.microsoft.com/office/drawing/2014/main" id="{927968B4-73B6-D4E3-B834-5C8B2089896E}"/>
              </a:ext>
            </a:extLst>
          </p:cNvPr>
          <p:cNvPicPr>
            <a:picLocks noChangeAspect="1"/>
          </p:cNvPicPr>
          <p:nvPr/>
        </p:nvPicPr>
        <p:blipFill>
          <a:blip r:embed="rId5"/>
          <a:stretch>
            <a:fillRect/>
          </a:stretch>
        </p:blipFill>
        <p:spPr>
          <a:xfrm>
            <a:off x="274320" y="3300881"/>
            <a:ext cx="3845229" cy="3042747"/>
          </a:xfrm>
          <a:prstGeom prst="rect">
            <a:avLst/>
          </a:prstGeom>
        </p:spPr>
      </p:pic>
      <p:pic>
        <p:nvPicPr>
          <p:cNvPr id="7" name="Picture 6">
            <a:extLst>
              <a:ext uri="{FF2B5EF4-FFF2-40B4-BE49-F238E27FC236}">
                <a16:creationId xmlns:a16="http://schemas.microsoft.com/office/drawing/2014/main" id="{E3EFDFA1-E66E-A4A1-F356-3AB91C96D7B0}"/>
              </a:ext>
            </a:extLst>
          </p:cNvPr>
          <p:cNvPicPr>
            <a:picLocks noChangeAspect="1"/>
          </p:cNvPicPr>
          <p:nvPr/>
        </p:nvPicPr>
        <p:blipFill>
          <a:blip r:embed="rId6"/>
          <a:stretch>
            <a:fillRect/>
          </a:stretch>
        </p:blipFill>
        <p:spPr>
          <a:xfrm>
            <a:off x="4118419" y="3275745"/>
            <a:ext cx="3845229" cy="3042747"/>
          </a:xfrm>
          <a:prstGeom prst="rect">
            <a:avLst/>
          </a:prstGeom>
        </p:spPr>
      </p:pic>
      <p:pic>
        <p:nvPicPr>
          <p:cNvPr id="12" name="Picture 11">
            <a:extLst>
              <a:ext uri="{FF2B5EF4-FFF2-40B4-BE49-F238E27FC236}">
                <a16:creationId xmlns:a16="http://schemas.microsoft.com/office/drawing/2014/main" id="{0BEE5091-14D2-BFFB-7ED8-951DFE31BE4A}"/>
              </a:ext>
            </a:extLst>
          </p:cNvPr>
          <p:cNvPicPr>
            <a:picLocks noChangeAspect="1"/>
          </p:cNvPicPr>
          <p:nvPr/>
        </p:nvPicPr>
        <p:blipFill>
          <a:blip r:embed="rId7"/>
          <a:stretch>
            <a:fillRect/>
          </a:stretch>
        </p:blipFill>
        <p:spPr>
          <a:xfrm>
            <a:off x="7963652" y="3267969"/>
            <a:ext cx="3845229" cy="3042747"/>
          </a:xfrm>
          <a:prstGeom prst="rect">
            <a:avLst/>
          </a:prstGeom>
        </p:spPr>
      </p:pic>
    </p:spTree>
    <p:extLst>
      <p:ext uri="{BB962C8B-B14F-4D97-AF65-F5344CB8AC3E}">
        <p14:creationId xmlns:p14="http://schemas.microsoft.com/office/powerpoint/2010/main" val="3822293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AEC18-FF3E-124F-58CD-91B5BD11727C}"/>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2A1A5AD-EAB7-42A4-1E8B-CCFDC65B2FD6}"/>
              </a:ext>
            </a:extLst>
          </p:cNvPr>
          <p:cNvSpPr>
            <a:spLocks noGrp="1"/>
          </p:cNvSpPr>
          <p:nvPr>
            <p:ph type="body" sz="quarter" idx="11"/>
          </p:nvPr>
        </p:nvSpPr>
        <p:spPr/>
        <p:txBody>
          <a:bodyPr/>
          <a:lstStyle/>
          <a:p>
            <a:r>
              <a:rPr lang="en-US"/>
              <a:t>Validation result</a:t>
            </a:r>
          </a:p>
        </p:txBody>
      </p:sp>
      <p:sp>
        <p:nvSpPr>
          <p:cNvPr id="3" name="Text Placeholder 2">
            <a:extLst>
              <a:ext uri="{FF2B5EF4-FFF2-40B4-BE49-F238E27FC236}">
                <a16:creationId xmlns:a16="http://schemas.microsoft.com/office/drawing/2014/main" id="{08452166-80D5-8910-D6D1-43420A17B17E}"/>
              </a:ext>
            </a:extLst>
          </p:cNvPr>
          <p:cNvSpPr>
            <a:spLocks noGrp="1"/>
          </p:cNvSpPr>
          <p:nvPr>
            <p:ph type="body" sz="quarter" idx="13"/>
          </p:nvPr>
        </p:nvSpPr>
        <p:spPr/>
        <p:txBody>
          <a:bodyPr/>
          <a:lstStyle/>
          <a:p>
            <a:r>
              <a:rPr lang="en-US"/>
              <a:t>Simulation running with CSC: In total, we have run 305 simulation cases, 60% successful.</a:t>
            </a:r>
          </a:p>
          <a:p>
            <a:r>
              <a:rPr lang="en-US"/>
              <a:t>Export ODB file to Abaqus and run visualization.</a:t>
            </a:r>
          </a:p>
          <a:p>
            <a:r>
              <a:rPr lang="en-US"/>
              <a:t>Comparing simulated force-displacement curve and experimental data gives good results for RT, 373.15K and 473.15K.</a:t>
            </a:r>
          </a:p>
          <a:p>
            <a:r>
              <a:rPr lang="en-US"/>
              <a:t>Main difficulty: Long simulation running time, FEM model mesh distortion, run out of tokens.</a:t>
            </a:r>
          </a:p>
          <a:p>
            <a:pPr marL="0" indent="0">
              <a:buNone/>
            </a:pPr>
            <a:endParaRPr lang="en-US"/>
          </a:p>
          <a:p>
            <a:pPr marL="0" indent="0">
              <a:buNone/>
            </a:pPr>
            <a:endParaRPr lang="en-US"/>
          </a:p>
          <a:p>
            <a:endParaRPr lang="en-US"/>
          </a:p>
          <a:p>
            <a:endParaRPr lang="en-US"/>
          </a:p>
          <a:p>
            <a:endParaRPr lang="en-US"/>
          </a:p>
          <a:p>
            <a:pPr>
              <a:buFont typeface="Symbol" pitchFamily="2" charset="2"/>
              <a:buChar char="Þ"/>
            </a:pPr>
            <a:endParaRPr lang="en-US"/>
          </a:p>
        </p:txBody>
      </p:sp>
      <p:sp>
        <p:nvSpPr>
          <p:cNvPr id="4" name="Title 3">
            <a:extLst>
              <a:ext uri="{FF2B5EF4-FFF2-40B4-BE49-F238E27FC236}">
                <a16:creationId xmlns:a16="http://schemas.microsoft.com/office/drawing/2014/main" id="{64E7471A-A0EF-94EE-ACE0-3738293B109A}"/>
              </a:ext>
            </a:extLst>
          </p:cNvPr>
          <p:cNvSpPr>
            <a:spLocks noGrp="1"/>
          </p:cNvSpPr>
          <p:nvPr>
            <p:ph type="title"/>
          </p:nvPr>
        </p:nvSpPr>
        <p:spPr/>
        <p:txBody>
          <a:bodyPr/>
          <a:lstStyle/>
          <a:p>
            <a:r>
              <a:rPr lang="en-US"/>
              <a:t>Flow curve validation with force-displacement and simulation</a:t>
            </a:r>
          </a:p>
        </p:txBody>
      </p:sp>
      <p:pic>
        <p:nvPicPr>
          <p:cNvPr id="1032" name="Picture 8">
            <a:extLst>
              <a:ext uri="{FF2B5EF4-FFF2-40B4-BE49-F238E27FC236}">
                <a16:creationId xmlns:a16="http://schemas.microsoft.com/office/drawing/2014/main" id="{1AECDB48-4155-E447-DA00-90E6C192EEB1}"/>
              </a:ext>
            </a:extLst>
          </p:cNvPr>
          <p:cNvPicPr>
            <a:picLocks noChangeAspect="1" noChangeArrowheads="1"/>
          </p:cNvPicPr>
          <p:nvPr/>
        </p:nvPicPr>
        <p:blipFill>
          <a:blip r:embed="rId2"/>
          <a:srcRect/>
          <a:stretch/>
        </p:blipFill>
        <p:spPr bwMode="auto">
          <a:xfrm>
            <a:off x="-31531" y="3449389"/>
            <a:ext cx="4137334" cy="265624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4D3FFD8E-103E-5679-EB76-BE379F23F5CA}"/>
              </a:ext>
            </a:extLst>
          </p:cNvPr>
          <p:cNvPicPr>
            <a:picLocks noChangeAspect="1" noChangeArrowheads="1"/>
          </p:cNvPicPr>
          <p:nvPr/>
        </p:nvPicPr>
        <p:blipFill>
          <a:blip r:embed="rId3"/>
          <a:srcRect/>
          <a:stretch/>
        </p:blipFill>
        <p:spPr bwMode="auto">
          <a:xfrm>
            <a:off x="4105803" y="3407573"/>
            <a:ext cx="4079334" cy="261900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1E11C5AB-99F9-B24B-B2E7-671C28063835}"/>
              </a:ext>
            </a:extLst>
          </p:cNvPr>
          <p:cNvPicPr>
            <a:picLocks noChangeAspect="1" noChangeArrowheads="1"/>
          </p:cNvPicPr>
          <p:nvPr/>
        </p:nvPicPr>
        <p:blipFill>
          <a:blip r:embed="rId4"/>
          <a:srcRect/>
          <a:stretch/>
        </p:blipFill>
        <p:spPr bwMode="auto">
          <a:xfrm>
            <a:off x="8108000" y="3326110"/>
            <a:ext cx="4084000" cy="2622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385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D75065-8A05-2AF1-B302-94E4E09CFA2A}"/>
              </a:ext>
            </a:extLst>
          </p:cNvPr>
          <p:cNvSpPr>
            <a:spLocks noGrp="1"/>
          </p:cNvSpPr>
          <p:nvPr>
            <p:ph idx="1"/>
          </p:nvPr>
        </p:nvSpPr>
        <p:spPr/>
        <p:txBody>
          <a:bodyPr lIns="0" tIns="0" rIns="0" bIns="0" anchor="t"/>
          <a:lstStyle/>
          <a:p>
            <a:r>
              <a:rPr lang="en-US">
                <a:latin typeface="Arial"/>
                <a:cs typeface="Arial"/>
              </a:rPr>
              <a:t>We have done ...</a:t>
            </a:r>
            <a:endParaRPr lang="en-US"/>
          </a:p>
        </p:txBody>
      </p:sp>
      <p:sp>
        <p:nvSpPr>
          <p:cNvPr id="4" name="Text Placeholder 3">
            <a:extLst>
              <a:ext uri="{FF2B5EF4-FFF2-40B4-BE49-F238E27FC236}">
                <a16:creationId xmlns:a16="http://schemas.microsoft.com/office/drawing/2014/main" id="{E6EECC00-BBDD-12A8-95F5-50886B2BDBDF}"/>
              </a:ext>
            </a:extLst>
          </p:cNvPr>
          <p:cNvSpPr>
            <a:spLocks noGrp="1"/>
          </p:cNvSpPr>
          <p:nvPr>
            <p:ph type="body" sz="quarter" idx="12"/>
          </p:nvPr>
        </p:nvSpPr>
        <p:spPr>
          <a:xfrm>
            <a:off x="372958" y="1715281"/>
            <a:ext cx="7737687" cy="1729423"/>
          </a:xfrm>
        </p:spPr>
        <p:txBody>
          <a:bodyPr lIns="0" tIns="0" rIns="0" bIns="0" anchor="t"/>
          <a:lstStyle/>
          <a:p>
            <a:pPr marL="285750" indent="-285750">
              <a:lnSpc>
                <a:spcPct val="150000"/>
              </a:lnSpc>
              <a:buFont typeface="Arial"/>
              <a:buChar char="•"/>
            </a:pPr>
            <a:r>
              <a:rPr lang="en-US">
                <a:latin typeface="Arial"/>
                <a:cs typeface="Arial"/>
              </a:rPr>
              <a:t>Visualize flow curves from experiments.</a:t>
            </a:r>
            <a:endParaRPr lang="en-US"/>
          </a:p>
          <a:p>
            <a:pPr marL="285750" indent="-285750">
              <a:lnSpc>
                <a:spcPct val="150000"/>
              </a:lnSpc>
              <a:buFont typeface="Arial"/>
              <a:buChar char="•"/>
            </a:pPr>
            <a:r>
              <a:rPr lang="en-US">
                <a:latin typeface="Arial"/>
                <a:cs typeface="Arial"/>
              </a:rPr>
              <a:t>Preprocess and organize experimental flow data into sequences for input into an LSTM. </a:t>
            </a:r>
          </a:p>
          <a:p>
            <a:pPr marL="285750" indent="-285750">
              <a:lnSpc>
                <a:spcPct val="150000"/>
              </a:lnSpc>
              <a:buFont typeface="Arial"/>
              <a:buChar char="•"/>
            </a:pPr>
            <a:r>
              <a:rPr lang="en-US">
                <a:latin typeface="Arial"/>
                <a:cs typeface="Arial"/>
              </a:rPr>
              <a:t>Build and run the LSTM model for our experimental data.</a:t>
            </a:r>
          </a:p>
          <a:p>
            <a:pPr marL="285750" indent="-285750">
              <a:lnSpc>
                <a:spcPct val="150000"/>
              </a:lnSpc>
              <a:buFont typeface="Arial"/>
              <a:buChar char="•"/>
            </a:pPr>
            <a:endParaRPr lang="en-US"/>
          </a:p>
        </p:txBody>
      </p:sp>
      <p:sp>
        <p:nvSpPr>
          <p:cNvPr id="2" name="Title 1">
            <a:extLst>
              <a:ext uri="{FF2B5EF4-FFF2-40B4-BE49-F238E27FC236}">
                <a16:creationId xmlns:a16="http://schemas.microsoft.com/office/drawing/2014/main" id="{FA3F225F-86AF-7448-F0B1-B4E970147E79}"/>
              </a:ext>
            </a:extLst>
          </p:cNvPr>
          <p:cNvSpPr>
            <a:spLocks noGrp="1"/>
          </p:cNvSpPr>
          <p:nvPr>
            <p:ph type="title"/>
          </p:nvPr>
        </p:nvSpPr>
        <p:spPr/>
        <p:txBody>
          <a:bodyPr/>
          <a:lstStyle/>
          <a:p>
            <a:r>
              <a:rPr lang="en-US">
                <a:latin typeface="Arial"/>
                <a:cs typeface="Arial"/>
              </a:rPr>
              <a:t>Current Progress:</a:t>
            </a:r>
            <a:br>
              <a:rPr lang="en-US">
                <a:latin typeface="Arial"/>
                <a:cs typeface="Arial"/>
              </a:rPr>
            </a:br>
            <a:r>
              <a:rPr lang="en-US">
                <a:latin typeface="Arial"/>
                <a:cs typeface="Arial"/>
              </a:rPr>
              <a:t>Machine Learning – coupled for temperature and strain rate dependency</a:t>
            </a:r>
            <a:endParaRPr lang="en-US" b="0">
              <a:solidFill>
                <a:srgbClr val="000000"/>
              </a:solidFill>
              <a:latin typeface="Arial"/>
              <a:cs typeface="Arial"/>
            </a:endParaRPr>
          </a:p>
        </p:txBody>
      </p:sp>
      <p:sp>
        <p:nvSpPr>
          <p:cNvPr id="6" name="Content Placeholder 2">
            <a:extLst>
              <a:ext uri="{FF2B5EF4-FFF2-40B4-BE49-F238E27FC236}">
                <a16:creationId xmlns:a16="http://schemas.microsoft.com/office/drawing/2014/main" id="{87A0CD63-0CA4-C154-34A1-BD580A96252D}"/>
              </a:ext>
            </a:extLst>
          </p:cNvPr>
          <p:cNvSpPr txBox="1">
            <a:spLocks/>
          </p:cNvSpPr>
          <p:nvPr/>
        </p:nvSpPr>
        <p:spPr>
          <a:xfrm>
            <a:off x="384000" y="3580240"/>
            <a:ext cx="11424000" cy="252000"/>
          </a:xfrm>
          <a:prstGeom prst="rect">
            <a:avLst/>
          </a:prstGeom>
          <a:noFill/>
        </p:spPr>
        <p:txBody>
          <a:bodyPr lIns="0" tIns="0" rIns="0" bIns="0" anchor="t"/>
          <a:lstStyle>
            <a:lvl1pPr marL="0" indent="0" algn="l" defTabSz="215900" rtl="0" fontAlgn="base">
              <a:lnSpc>
                <a:spcPct val="100000"/>
              </a:lnSpc>
              <a:spcBef>
                <a:spcPts val="0"/>
              </a:spcBef>
              <a:spcAft>
                <a:spcPct val="0"/>
              </a:spcAft>
              <a:buClr>
                <a:schemeClr val="tx2"/>
              </a:buClr>
              <a:buFontTx/>
              <a:buNone/>
              <a:tabLst>
                <a:tab pos="215900" algn="l"/>
              </a:tabLst>
              <a:defRPr sz="2000" b="1" i="0" kern="1200">
                <a:solidFill>
                  <a:schemeClr val="tx1"/>
                </a:solidFill>
                <a:latin typeface="Arial" panose="020B0604020202020204" pitchFamily="34" charset="0"/>
                <a:ea typeface="+mn-ea"/>
                <a:cs typeface="Arial" panose="020B0604020202020204" pitchFamily="34" charset="0"/>
              </a:defRPr>
            </a:lvl1pPr>
            <a:lvl2pPr marL="216000" indent="180000" algn="l" rtl="0" fontAlgn="base">
              <a:spcBef>
                <a:spcPct val="0"/>
              </a:spcBef>
              <a:spcAft>
                <a:spcPct val="0"/>
              </a:spcAft>
              <a:buClr>
                <a:schemeClr val="tx2"/>
              </a:buClr>
              <a:buFont typeface="Symbol" panose="05050102010706020507" pitchFamily="18" charset="2"/>
              <a:buChar char="-"/>
              <a:tabLst>
                <a:tab pos="431800" algn="l"/>
              </a:tabLst>
              <a:defRPr sz="1800" kern="1200">
                <a:solidFill>
                  <a:schemeClr val="tx1"/>
                </a:solidFill>
                <a:latin typeface="Arial" panose="020B0604020202020204" pitchFamily="34" charset="0"/>
                <a:ea typeface="+mn-ea"/>
                <a:cs typeface="Arial" panose="020B0604020202020204" pitchFamily="34" charset="0"/>
              </a:defRPr>
            </a:lvl2pPr>
            <a:lvl3pPr marL="432000" indent="180000" algn="l" defTabSz="215900" rtl="0" fontAlgn="base">
              <a:spcBef>
                <a:spcPct val="0"/>
              </a:spcBef>
              <a:spcAft>
                <a:spcPct val="0"/>
              </a:spcAft>
              <a:buClr>
                <a:schemeClr val="tx2"/>
              </a:buClr>
              <a:buSzPct val="80000"/>
              <a:buFont typeface="Symbol" panose="05050102010706020507" pitchFamily="18"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648000" indent="180000" algn="l" defTabSz="215900" rtl="0" fontAlgn="base">
              <a:spcBef>
                <a:spcPct val="0"/>
              </a:spcBef>
              <a:spcAft>
                <a:spcPct val="0"/>
              </a:spcAft>
              <a:buClr>
                <a:schemeClr val="tx2"/>
              </a:buClr>
              <a:buSzPct val="100000"/>
              <a:buFont typeface="Wingdings" panose="05000000000000000000" pitchFamily="2" charset="2"/>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4000" indent="1800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1" hangingPunct="1"/>
            <a:r>
              <a:rPr lang="en-US">
                <a:latin typeface="Arial"/>
                <a:cs typeface="Arial"/>
              </a:rPr>
              <a:t>We determine to ...</a:t>
            </a:r>
            <a:endParaRPr lang="en-US"/>
          </a:p>
        </p:txBody>
      </p:sp>
      <p:sp>
        <p:nvSpPr>
          <p:cNvPr id="7" name="Text Placeholder 3">
            <a:extLst>
              <a:ext uri="{FF2B5EF4-FFF2-40B4-BE49-F238E27FC236}">
                <a16:creationId xmlns:a16="http://schemas.microsoft.com/office/drawing/2014/main" id="{3C837695-8C65-F9CC-35D4-94275F1570CD}"/>
              </a:ext>
            </a:extLst>
          </p:cNvPr>
          <p:cNvSpPr txBox="1">
            <a:spLocks/>
          </p:cNvSpPr>
          <p:nvPr/>
        </p:nvSpPr>
        <p:spPr>
          <a:xfrm>
            <a:off x="383118" y="4118512"/>
            <a:ext cx="7747847" cy="1160463"/>
          </a:xfrm>
          <a:prstGeom prst="rect">
            <a:avLst/>
          </a:prstGeom>
        </p:spPr>
        <p:txBody>
          <a:bodyPr lIns="0" tIns="0" rIns="0" bIns="0" anchor="t"/>
          <a:lstStyle>
            <a:lvl1pPr marL="0" indent="0" algn="l" defTabSz="215900" rtl="0" fontAlgn="base">
              <a:spcBef>
                <a:spcPct val="0"/>
              </a:spcBef>
              <a:spcAft>
                <a:spcPct val="0"/>
              </a:spcAft>
              <a:buClr>
                <a:schemeClr val="tx2"/>
              </a:buClr>
              <a:buFontTx/>
              <a:buNone/>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eaLnBrk="1" hangingPunct="1">
              <a:lnSpc>
                <a:spcPct val="150000"/>
              </a:lnSpc>
              <a:buFont typeface="Arial"/>
              <a:buChar char="•"/>
            </a:pPr>
            <a:r>
              <a:rPr lang="en-US">
                <a:latin typeface="Arial"/>
                <a:cs typeface="Arial"/>
              </a:rPr>
              <a:t>Optimize the accuracy of the LSTM model for a better prediction of material behaviors (hyperparameters tuning, overfitting prevention, etc.)</a:t>
            </a:r>
          </a:p>
          <a:p>
            <a:pPr marL="285750" indent="-285750">
              <a:lnSpc>
                <a:spcPct val="150000"/>
              </a:lnSpc>
              <a:buFont typeface="Arial"/>
              <a:buChar char="•"/>
            </a:pPr>
            <a:r>
              <a:rPr lang="en-US">
                <a:latin typeface="Arial"/>
                <a:cs typeface="Arial"/>
              </a:rPr>
              <a:t>Comparative analysis with strain rate and temperature dependent functions calibration.</a:t>
            </a:r>
            <a:endParaRPr lang="en-US"/>
          </a:p>
        </p:txBody>
      </p:sp>
      <p:grpSp>
        <p:nvGrpSpPr>
          <p:cNvPr id="5" name="Group 4">
            <a:extLst>
              <a:ext uri="{FF2B5EF4-FFF2-40B4-BE49-F238E27FC236}">
                <a16:creationId xmlns:a16="http://schemas.microsoft.com/office/drawing/2014/main" id="{6606B202-9634-5F6D-64D4-3857273D7D33}"/>
              </a:ext>
            </a:extLst>
          </p:cNvPr>
          <p:cNvGrpSpPr/>
          <p:nvPr/>
        </p:nvGrpSpPr>
        <p:grpSpPr>
          <a:xfrm>
            <a:off x="8105617" y="1313227"/>
            <a:ext cx="4256814" cy="3281355"/>
            <a:chOff x="2222977" y="1140507"/>
            <a:chExt cx="4256814" cy="3281355"/>
          </a:xfrm>
        </p:grpSpPr>
        <mc:AlternateContent xmlns:mc="http://schemas.openxmlformats.org/markup-compatibility/2006">
          <mc:Choice xmlns:a14="http://schemas.microsoft.com/office/drawing/2010/main" Requires="a14">
            <p:sp>
              <p:nvSpPr>
                <p:cNvPr id="8" name="TextBox 6">
                  <a:extLst>
                    <a:ext uri="{FF2B5EF4-FFF2-40B4-BE49-F238E27FC236}">
                      <a16:creationId xmlns:a16="http://schemas.microsoft.com/office/drawing/2014/main" id="{3A7304C0-436F-D323-AACC-4547B87E5F06}"/>
                    </a:ext>
                  </a:extLst>
                </p:cNvPr>
                <p:cNvSpPr txBox="1"/>
                <p:nvPr/>
              </p:nvSpPr>
              <p:spPr>
                <a:xfrm>
                  <a:off x="2761331" y="2296067"/>
                  <a:ext cx="2767459" cy="621773"/>
                </a:xfrm>
                <a:prstGeom prst="rect">
                  <a:avLst/>
                </a:prstGeom>
                <a:noFill/>
              </p:spPr>
              <p:txBody>
                <a:bodyPr wrap="square" lIns="0" tIns="0" rIns="0" bIns="0" rtlCol="0">
                  <a:spAutoFit/>
                </a:bodyPr>
                <a:ls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𝜀</m:t>
                                    </m:r>
                                  </m:e>
                                </m:acc>
                              </m:e>
                              <m:sup>
                                <m:r>
                                  <a:rPr lang="en-US" b="0" i="1" smtClean="0">
                                    <a:latin typeface="Cambria Math" panose="02040503050406030204" pitchFamily="18" charset="0"/>
                                  </a:rPr>
                                  <m:t>𝑃</m:t>
                                </m:r>
                              </m:sup>
                            </m:sSup>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acc>
                              <m:accPr>
                                <m:chr m:val="̇"/>
                                <m:ctrlPr>
                                  <a:rPr lang="en-US" altLang="zh-CN" sz="1600" i="1">
                                    <a:solidFill>
                                      <a:prstClr val="black"/>
                                    </a:solidFill>
                                    <a:latin typeface="Cambria Math" panose="02040503050406030204" pitchFamily="18" charset="0"/>
                                  </a:rPr>
                                </m:ctrlPr>
                              </m:accPr>
                              <m:e>
                                <m:r>
                                  <a:rPr lang="zh-CN" altLang="en-US" sz="1600" i="1">
                                    <a:solidFill>
                                      <a:prstClr val="black"/>
                                    </a:solidFill>
                                    <a:latin typeface="Cambria Math" panose="02040503050406030204" pitchFamily="18" charset="0"/>
                                  </a:rPr>
                                  <m:t>𝜀</m:t>
                                </m:r>
                              </m:e>
                            </m:acc>
                          </m:e>
                        </m:d>
                        <m:r>
                          <a:rPr lang="fi-FI" sz="1400" i="1">
                            <a:latin typeface="Cambria Math" panose="02040503050406030204" pitchFamily="18" charset="0"/>
                          </a:rPr>
                          <m:t>=</m:t>
                        </m:r>
                        <m:f>
                          <m:fPr>
                            <m:ctrlPr>
                              <a:rPr lang="zh-CN" altLang="zh-CN" sz="1400" i="1">
                                <a:solidFill>
                                  <a:prstClr val="black"/>
                                </a:solidFill>
                                <a:latin typeface="Cambria Math" panose="02040503050406030204" pitchFamily="18" charset="0"/>
                              </a:rPr>
                            </m:ctrlPr>
                          </m:fPr>
                          <m:num>
                            <m:sSubSup>
                              <m:sSubSupPr>
                                <m:ctrlPr>
                                  <a:rPr lang="en-US" altLang="zh-CN" sz="1400" i="1" smtClean="0">
                                    <a:solidFill>
                                      <a:prstClr val="black"/>
                                    </a:solidFill>
                                    <a:latin typeface="Cambria Math" panose="02040503050406030204" pitchFamily="18" charset="0"/>
                                  </a:rPr>
                                </m:ctrlPr>
                              </m:sSubSupPr>
                              <m:e>
                                <m:r>
                                  <a:rPr lang="en-US" altLang="zh-CN" sz="1400" i="1" smtClean="0">
                                    <a:solidFill>
                                      <a:prstClr val="black"/>
                                    </a:solidFill>
                                    <a:latin typeface="Cambria Math" panose="02040503050406030204" pitchFamily="18" charset="0"/>
                                  </a:rPr>
                                  <m:t>𝜎</m:t>
                                </m:r>
                              </m:e>
                              <m:sub>
                                <m:r>
                                  <a:rPr lang="en-US" altLang="zh-CN" sz="1400" b="0" i="1" smtClean="0">
                                    <a:solidFill>
                                      <a:prstClr val="black"/>
                                    </a:solidFill>
                                    <a:latin typeface="Cambria Math" panose="02040503050406030204" pitchFamily="18" charset="0"/>
                                  </a:rPr>
                                  <m:t>𝑇</m:t>
                                </m:r>
                              </m:sub>
                              <m:sup>
                                <m:acc>
                                  <m:accPr>
                                    <m:chr m:val="̇"/>
                                    <m:ctrlPr>
                                      <a:rPr lang="en-US" altLang="zh-CN" sz="1600" i="1">
                                        <a:solidFill>
                                          <a:prstClr val="black"/>
                                        </a:solidFill>
                                        <a:latin typeface="Cambria Math" panose="02040503050406030204" pitchFamily="18" charset="0"/>
                                      </a:rPr>
                                    </m:ctrlPr>
                                  </m:accPr>
                                  <m:e>
                                    <m:r>
                                      <a:rPr lang="zh-CN" altLang="en-US" sz="1600" i="1">
                                        <a:solidFill>
                                          <a:prstClr val="black"/>
                                        </a:solidFill>
                                        <a:latin typeface="Cambria Math" panose="02040503050406030204" pitchFamily="18" charset="0"/>
                                      </a:rPr>
                                      <m:t>𝜀</m:t>
                                    </m:r>
                                  </m:e>
                                </m:acc>
                              </m:sup>
                            </m:sSubSup>
                          </m:num>
                          <m:den>
                            <m:sSub>
                              <m:sSubPr>
                                <m:ctrlPr>
                                  <a:rPr lang="zh-CN" altLang="zh-CN" sz="1400" i="1">
                                    <a:solidFill>
                                      <a:prstClr val="black"/>
                                    </a:solidFill>
                                    <a:latin typeface="Cambria Math" panose="02040503050406030204" pitchFamily="18" charset="0"/>
                                  </a:rPr>
                                </m:ctrlPr>
                              </m:sSubPr>
                              <m:e>
                                <m:r>
                                  <a:rPr lang="en-US" altLang="zh-CN" sz="1400" i="1">
                                    <a:solidFill>
                                      <a:prstClr val="black"/>
                                    </a:solidFill>
                                    <a:latin typeface="Cambria Math" panose="02040503050406030204" pitchFamily="18" charset="0"/>
                                  </a:rPr>
                                  <m:t>𝜎</m:t>
                                </m:r>
                              </m:e>
                              <m:sub>
                                <m:r>
                                  <a:rPr lang="en-US" altLang="zh-CN" sz="1400" i="1">
                                    <a:solidFill>
                                      <a:prstClr val="black"/>
                                    </a:solidFill>
                                    <a:latin typeface="Cambria Math" panose="02040503050406030204" pitchFamily="18" charset="0"/>
                                  </a:rPr>
                                  <m:t>𝑟𝑒𝑓</m:t>
                                </m:r>
                              </m:sub>
                            </m:sSub>
                          </m:den>
                        </m:f>
                        <m:r>
                          <a:rPr lang="fi-FI" i="1" smtClean="0">
                            <a:latin typeface="Cambria Math" panose="02040503050406030204" pitchFamily="18" charset="0"/>
                          </a:rPr>
                          <m:t>=</m:t>
                        </m:r>
                        <m:r>
                          <a:rPr lang="en-US" b="0" i="1" smtClean="0">
                            <a:latin typeface="Cambria Math" panose="02040503050406030204" pitchFamily="18" charset="0"/>
                          </a:rPr>
                          <m:t> ?</m:t>
                        </m:r>
                      </m:oMath>
                    </m:oMathPara>
                  </a14:m>
                  <a:endParaRPr lang="fi-FI"/>
                </a:p>
              </p:txBody>
            </p:sp>
          </mc:Choice>
          <mc:Fallback>
            <p:sp>
              <p:nvSpPr>
                <p:cNvPr id="8" name="TextBox 6">
                  <a:extLst>
                    <a:ext uri="{FF2B5EF4-FFF2-40B4-BE49-F238E27FC236}">
                      <a16:creationId xmlns:a16="http://schemas.microsoft.com/office/drawing/2014/main" id="{3A7304C0-436F-D323-AACC-4547B87E5F06}"/>
                    </a:ext>
                  </a:extLst>
                </p:cNvPr>
                <p:cNvSpPr txBox="1">
                  <a:spLocks noRot="1" noChangeAspect="1" noMove="1" noResize="1" noEditPoints="1" noAdjustHandles="1" noChangeArrowheads="1" noChangeShapeType="1" noTextEdit="1"/>
                </p:cNvSpPr>
                <p:nvPr/>
              </p:nvSpPr>
              <p:spPr>
                <a:xfrm>
                  <a:off x="2761331" y="2296067"/>
                  <a:ext cx="2767459" cy="621773"/>
                </a:xfrm>
                <a:prstGeom prst="rect">
                  <a:avLst/>
                </a:prstGeom>
                <a:blipFill>
                  <a:blip r:embed="rId2"/>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526546F2-F81E-655C-9640-E0E19F752020}"/>
                </a:ext>
              </a:extLst>
            </p:cNvPr>
            <p:cNvCxnSpPr>
              <a:cxnSpLocks/>
            </p:cNvCxnSpPr>
            <p:nvPr/>
          </p:nvCxnSpPr>
          <p:spPr>
            <a:xfrm rot="5400000">
              <a:off x="3139694" y="3110020"/>
              <a:ext cx="720000" cy="0"/>
            </a:xfrm>
            <a:prstGeom prst="straightConnector1">
              <a:avLst/>
            </a:prstGeom>
            <a:ln w="19050">
              <a:solidFill>
                <a:srgbClr val="57AB2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12">
              <a:extLst>
                <a:ext uri="{FF2B5EF4-FFF2-40B4-BE49-F238E27FC236}">
                  <a16:creationId xmlns:a16="http://schemas.microsoft.com/office/drawing/2014/main" id="{91DB36AB-461D-E033-DC2F-996B794345B9}"/>
                </a:ext>
              </a:extLst>
            </p:cNvPr>
            <p:cNvSpPr txBox="1"/>
            <p:nvPr/>
          </p:nvSpPr>
          <p:spPr>
            <a:xfrm>
              <a:off x="2222977" y="3470020"/>
              <a:ext cx="2544028" cy="646331"/>
            </a:xfrm>
            <a:prstGeom prst="rect">
              <a:avLst/>
            </a:prstGeom>
            <a:noFill/>
          </p:spPr>
          <p:txBody>
            <a:bodyPr wrap="square" lIns="91440" tIns="45720" rIns="91440" bIns="45720" rtlCol="0" anchor="t">
              <a:spAutoFit/>
            </a:bodyPr>
            <a:ls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US">
                  <a:solidFill>
                    <a:srgbClr val="00B050"/>
                  </a:solidFill>
                  <a:latin typeface="Arial"/>
                  <a:cs typeface="Arial"/>
                </a:rPr>
                <a:t>X</a:t>
              </a:r>
            </a:p>
            <a:p>
              <a:pPr algn="ctr"/>
              <a:r>
                <a:rPr lang="en-US">
                  <a:solidFill>
                    <a:srgbClr val="00B050"/>
                  </a:solidFill>
                  <a:latin typeface="Arial"/>
                  <a:cs typeface="Arial"/>
                </a:rPr>
                <a:t>plastic strain</a:t>
              </a:r>
              <a:endParaRPr lang="en-US">
                <a:solidFill>
                  <a:srgbClr val="00B050"/>
                </a:solidFill>
                <a:cs typeface="Arial"/>
              </a:endParaRPr>
            </a:p>
          </p:txBody>
        </p:sp>
        <p:cxnSp>
          <p:nvCxnSpPr>
            <p:cNvPr id="11" name="Straight Arrow Connector 10">
              <a:extLst>
                <a:ext uri="{FF2B5EF4-FFF2-40B4-BE49-F238E27FC236}">
                  <a16:creationId xmlns:a16="http://schemas.microsoft.com/office/drawing/2014/main" id="{648107A9-EB34-80B8-C58C-8E98B697930A}"/>
                </a:ext>
              </a:extLst>
            </p:cNvPr>
            <p:cNvCxnSpPr>
              <a:cxnSpLocks/>
            </p:cNvCxnSpPr>
            <p:nvPr/>
          </p:nvCxnSpPr>
          <p:spPr>
            <a:xfrm rot="5400000">
              <a:off x="4186623" y="3378730"/>
              <a:ext cx="720000" cy="0"/>
            </a:xfrm>
            <a:prstGeom prst="straightConnector1">
              <a:avLst/>
            </a:prstGeom>
            <a:ln w="19050">
              <a:solidFill>
                <a:srgbClr val="57AB27"/>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5">
              <a:extLst>
                <a:ext uri="{FF2B5EF4-FFF2-40B4-BE49-F238E27FC236}">
                  <a16:creationId xmlns:a16="http://schemas.microsoft.com/office/drawing/2014/main" id="{26FBAB7B-74E7-134E-8F05-B8A2B4457F19}"/>
                </a:ext>
              </a:extLst>
            </p:cNvPr>
            <p:cNvSpPr txBox="1"/>
            <p:nvPr/>
          </p:nvSpPr>
          <p:spPr>
            <a:xfrm>
              <a:off x="2609506" y="3775531"/>
              <a:ext cx="3870285" cy="646331"/>
            </a:xfrm>
            <a:prstGeom prst="rect">
              <a:avLst/>
            </a:prstGeom>
            <a:noFill/>
          </p:spPr>
          <p:txBody>
            <a:bodyPr wrap="square" lIns="91440" tIns="45720" rIns="91440" bIns="45720" rtlCol="0" anchor="t">
              <a:spAutoFit/>
            </a:bodyPr>
            <a:ls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a:r>
                <a:rPr lang="en-US">
                  <a:solidFill>
                    <a:srgbClr val="00B050"/>
                  </a:solidFill>
                  <a:latin typeface="Arial"/>
                  <a:cs typeface="Arial"/>
                </a:rPr>
                <a:t>Y</a:t>
              </a:r>
            </a:p>
            <a:p>
              <a:pPr algn="ctr"/>
              <a:r>
                <a:rPr lang="en-US">
                  <a:solidFill>
                    <a:srgbClr val="00B050"/>
                  </a:solidFill>
                  <a:latin typeface="Arial"/>
                  <a:cs typeface="Arial"/>
                </a:rPr>
                <a:t>Normalized stress</a:t>
              </a:r>
              <a:endParaRPr lang="en-US">
                <a:solidFill>
                  <a:srgbClr val="00B050"/>
                </a:solidFill>
                <a:cs typeface="Arial"/>
              </a:endParaRPr>
            </a:p>
          </p:txBody>
        </p:sp>
        <p:cxnSp>
          <p:nvCxnSpPr>
            <p:cNvPr id="13" name="Straight Arrow Connector 12">
              <a:extLst>
                <a:ext uri="{FF2B5EF4-FFF2-40B4-BE49-F238E27FC236}">
                  <a16:creationId xmlns:a16="http://schemas.microsoft.com/office/drawing/2014/main" id="{0ECD52AC-B3DC-179F-CD91-DCA758E01EC8}"/>
                </a:ext>
              </a:extLst>
            </p:cNvPr>
            <p:cNvCxnSpPr>
              <a:cxnSpLocks/>
            </p:cNvCxnSpPr>
            <p:nvPr/>
          </p:nvCxnSpPr>
          <p:spPr>
            <a:xfrm rot="16200000" flipV="1">
              <a:off x="3412816" y="2148522"/>
              <a:ext cx="720000" cy="0"/>
            </a:xfrm>
            <a:prstGeom prst="straightConnector1">
              <a:avLst/>
            </a:prstGeom>
            <a:ln w="19050">
              <a:solidFill>
                <a:srgbClr val="57AB27"/>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2F07122-1C89-0F73-E6C0-0E546930ED0A}"/>
                </a:ext>
              </a:extLst>
            </p:cNvPr>
            <p:cNvCxnSpPr>
              <a:cxnSpLocks/>
            </p:cNvCxnSpPr>
            <p:nvPr/>
          </p:nvCxnSpPr>
          <p:spPr>
            <a:xfrm rot="16200000" flipV="1">
              <a:off x="3657312" y="2148522"/>
              <a:ext cx="720000" cy="0"/>
            </a:xfrm>
            <a:prstGeom prst="straightConnector1">
              <a:avLst/>
            </a:prstGeom>
            <a:ln w="19050">
              <a:solidFill>
                <a:srgbClr val="57AB27"/>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8">
              <a:extLst>
                <a:ext uri="{FF2B5EF4-FFF2-40B4-BE49-F238E27FC236}">
                  <a16:creationId xmlns:a16="http://schemas.microsoft.com/office/drawing/2014/main" id="{4AF01955-5D62-8890-A49D-C25306B87F7E}"/>
                </a:ext>
              </a:extLst>
            </p:cNvPr>
            <p:cNvSpPr txBox="1"/>
            <p:nvPr/>
          </p:nvSpPr>
          <p:spPr>
            <a:xfrm>
              <a:off x="2472035" y="1146305"/>
              <a:ext cx="1479957" cy="646331"/>
            </a:xfrm>
            <a:prstGeom prst="rect">
              <a:avLst/>
            </a:prstGeom>
            <a:noFill/>
          </p:spPr>
          <p:txBody>
            <a:bodyPr wrap="square" lIns="91440" tIns="45720" rIns="91440" bIns="45720" rtlCol="0" anchor="t">
              <a:spAutoFit/>
            </a:bodyPr>
            <a:ls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r"/>
              <a:r>
                <a:rPr lang="en-US">
                  <a:solidFill>
                    <a:srgbClr val="00B050"/>
                  </a:solidFill>
                  <a:latin typeface="Arial"/>
                  <a:cs typeface="Arial"/>
                </a:rPr>
                <a:t>V1</a:t>
              </a:r>
              <a:endParaRPr lang="en-US">
                <a:solidFill>
                  <a:srgbClr val="00B050"/>
                </a:solidFill>
                <a:cs typeface="Arial"/>
              </a:endParaRPr>
            </a:p>
            <a:p>
              <a:pPr algn="r"/>
              <a:r>
                <a:rPr lang="en-US">
                  <a:solidFill>
                    <a:srgbClr val="00B050"/>
                  </a:solidFill>
                  <a:latin typeface="Arial"/>
                  <a:cs typeface="Arial"/>
                </a:rPr>
                <a:t>Temperature</a:t>
              </a:r>
              <a:endParaRPr lang="en-US">
                <a:solidFill>
                  <a:srgbClr val="00B050"/>
                </a:solidFill>
                <a:cs typeface="Arial"/>
              </a:endParaRPr>
            </a:p>
          </p:txBody>
        </p:sp>
        <p:sp>
          <p:nvSpPr>
            <p:cNvPr id="16" name="TextBox 19">
              <a:extLst>
                <a:ext uri="{FF2B5EF4-FFF2-40B4-BE49-F238E27FC236}">
                  <a16:creationId xmlns:a16="http://schemas.microsoft.com/office/drawing/2014/main" id="{97AEE0E3-0624-6873-CA8E-197F8681646A}"/>
                </a:ext>
              </a:extLst>
            </p:cNvPr>
            <p:cNvSpPr txBox="1"/>
            <p:nvPr/>
          </p:nvSpPr>
          <p:spPr>
            <a:xfrm>
              <a:off x="3919524" y="1140507"/>
              <a:ext cx="1249060" cy="646331"/>
            </a:xfrm>
            <a:prstGeom prst="rect">
              <a:avLst/>
            </a:prstGeom>
            <a:noFill/>
          </p:spPr>
          <p:txBody>
            <a:bodyPr wrap="none" lIns="91440" tIns="45720" rIns="91440" bIns="45720" rtlCol="0" anchor="t">
              <a:spAutoFit/>
            </a:bodyPr>
            <a:ls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en-US">
                  <a:solidFill>
                    <a:srgbClr val="00B050"/>
                  </a:solidFill>
                  <a:latin typeface="Arial"/>
                  <a:cs typeface="Arial"/>
                </a:rPr>
                <a:t>V2</a:t>
              </a:r>
              <a:endParaRPr lang="en-US">
                <a:solidFill>
                  <a:srgbClr val="00B050"/>
                </a:solidFill>
                <a:cs typeface="Arial"/>
              </a:endParaRPr>
            </a:p>
            <a:p>
              <a:r>
                <a:rPr lang="en-US">
                  <a:solidFill>
                    <a:srgbClr val="00B050"/>
                  </a:solidFill>
                  <a:latin typeface="Arial"/>
                  <a:cs typeface="Arial"/>
                </a:rPr>
                <a:t>Strain rate</a:t>
              </a:r>
              <a:endParaRPr lang="en-US">
                <a:solidFill>
                  <a:srgbClr val="00B050"/>
                </a:solidFill>
                <a:cs typeface="Arial"/>
              </a:endParaRPr>
            </a:p>
          </p:txBody>
        </p:sp>
      </p:grpSp>
    </p:spTree>
    <p:extLst>
      <p:ext uri="{BB962C8B-B14F-4D97-AF65-F5344CB8AC3E}">
        <p14:creationId xmlns:p14="http://schemas.microsoft.com/office/powerpoint/2010/main" val="56483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C78811-C40F-8EB3-B338-2D5D7ECEAD5F}"/>
              </a:ext>
            </a:extLst>
          </p:cNvPr>
          <p:cNvSpPr>
            <a:spLocks noGrp="1"/>
          </p:cNvSpPr>
          <p:nvPr>
            <p:ph idx="1"/>
          </p:nvPr>
        </p:nvSpPr>
        <p:spPr/>
        <p:txBody>
          <a:bodyPr lIns="0" tIns="0" rIns="0" bIns="0" anchor="t"/>
          <a:lstStyle/>
          <a:p>
            <a:r>
              <a:rPr lang="en-US">
                <a:latin typeface="Arial"/>
                <a:cs typeface="Arial"/>
              </a:rPr>
              <a:t>Motivation</a:t>
            </a:r>
            <a:endParaRPr lang="en-US"/>
          </a:p>
        </p:txBody>
      </p:sp>
      <p:sp>
        <p:nvSpPr>
          <p:cNvPr id="3" name="Text Placeholder 2">
            <a:extLst>
              <a:ext uri="{FF2B5EF4-FFF2-40B4-BE49-F238E27FC236}">
                <a16:creationId xmlns:a16="http://schemas.microsoft.com/office/drawing/2014/main" id="{4BB46F20-3826-B5F5-2406-C1D50B5FFF68}"/>
              </a:ext>
            </a:extLst>
          </p:cNvPr>
          <p:cNvSpPr>
            <a:spLocks noGrp="1"/>
          </p:cNvSpPr>
          <p:nvPr>
            <p:ph type="body" sz="quarter" idx="12"/>
          </p:nvPr>
        </p:nvSpPr>
        <p:spPr>
          <a:xfrm>
            <a:off x="383118" y="1715281"/>
            <a:ext cx="6853767" cy="3720783"/>
          </a:xfrm>
        </p:spPr>
        <p:txBody>
          <a:bodyPr lIns="0" tIns="0" rIns="0" bIns="0" anchor="t"/>
          <a:lstStyle/>
          <a:p>
            <a:pPr>
              <a:lnSpc>
                <a:spcPct val="150000"/>
              </a:lnSpc>
            </a:pPr>
            <a:r>
              <a:rPr lang="en-US">
                <a:latin typeface="Arial"/>
                <a:cs typeface="Arial"/>
              </a:rPr>
              <a:t>Traditional recurrent neural networks struggle with long-term dependencies due to vanishing gradients. LSTM has a unique architecture that retains information over long periods. </a:t>
            </a:r>
            <a:endParaRPr lang="en-US"/>
          </a:p>
          <a:p>
            <a:pPr>
              <a:lnSpc>
                <a:spcPct val="150000"/>
              </a:lnSpc>
            </a:pPr>
            <a:endParaRPr lang="en-US">
              <a:latin typeface="Arial"/>
              <a:cs typeface="Arial"/>
            </a:endParaRPr>
          </a:p>
          <a:p>
            <a:pPr>
              <a:lnSpc>
                <a:spcPct val="150000"/>
              </a:lnSpc>
            </a:pPr>
            <a:r>
              <a:rPr lang="en-US">
                <a:latin typeface="Arial"/>
                <a:cs typeface="Arial"/>
              </a:rPr>
              <a:t>Each LSTM unit (neuron) includes 3 gates:</a:t>
            </a:r>
            <a:endParaRPr lang="en-US"/>
          </a:p>
          <a:p>
            <a:pPr marL="285750" indent="-285750">
              <a:lnSpc>
                <a:spcPct val="150000"/>
              </a:lnSpc>
              <a:buFont typeface="Arial"/>
              <a:buChar char="•"/>
            </a:pPr>
            <a:r>
              <a:rPr lang="en-US">
                <a:latin typeface="Arial"/>
                <a:cs typeface="Arial"/>
              </a:rPr>
              <a:t>Forget Gate: Decides information to discard from the cell state.</a:t>
            </a:r>
            <a:endParaRPr lang="en-US"/>
          </a:p>
          <a:p>
            <a:pPr marL="285750" indent="-285750">
              <a:lnSpc>
                <a:spcPct val="150000"/>
              </a:lnSpc>
              <a:buFont typeface="Arial"/>
              <a:buChar char="•"/>
            </a:pPr>
            <a:r>
              <a:rPr lang="en-US">
                <a:latin typeface="Arial"/>
                <a:cs typeface="Arial"/>
              </a:rPr>
              <a:t>Input Gate: Determines new information to store in the cell state.</a:t>
            </a:r>
            <a:endParaRPr lang="en-US"/>
          </a:p>
          <a:p>
            <a:pPr marL="285750" indent="-285750">
              <a:lnSpc>
                <a:spcPct val="150000"/>
              </a:lnSpc>
              <a:buFont typeface="Arial"/>
              <a:buChar char="•"/>
            </a:pPr>
            <a:r>
              <a:rPr lang="en-US">
                <a:latin typeface="Arial"/>
                <a:cs typeface="Arial"/>
              </a:rPr>
              <a:t>Output Gate: Controls the output based on the cell state.</a:t>
            </a:r>
            <a:endParaRPr lang="en-US"/>
          </a:p>
          <a:p>
            <a:pPr>
              <a:lnSpc>
                <a:spcPct val="150000"/>
              </a:lnSpc>
            </a:pPr>
            <a:r>
              <a:rPr lang="en-US">
                <a:latin typeface="Cambria Math"/>
                <a:ea typeface="Cambria Math"/>
                <a:cs typeface="Arial"/>
              </a:rPr>
              <a:t>→  </a:t>
            </a:r>
            <a:r>
              <a:rPr lang="en-US">
                <a:latin typeface="Arial"/>
                <a:cs typeface="Arial"/>
              </a:rPr>
              <a:t>LSTM is useful for sequential data.</a:t>
            </a:r>
            <a:endParaRPr lang="en-US"/>
          </a:p>
        </p:txBody>
      </p:sp>
      <p:sp>
        <p:nvSpPr>
          <p:cNvPr id="4" name="Title 3">
            <a:extLst>
              <a:ext uri="{FF2B5EF4-FFF2-40B4-BE49-F238E27FC236}">
                <a16:creationId xmlns:a16="http://schemas.microsoft.com/office/drawing/2014/main" id="{1887B903-10F4-65E4-9B84-B7BE0FB385E7}"/>
              </a:ext>
            </a:extLst>
          </p:cNvPr>
          <p:cNvSpPr>
            <a:spLocks noGrp="1"/>
          </p:cNvSpPr>
          <p:nvPr>
            <p:ph type="title"/>
          </p:nvPr>
        </p:nvSpPr>
        <p:spPr/>
        <p:txBody>
          <a:bodyPr/>
          <a:lstStyle/>
          <a:p>
            <a:r>
              <a:rPr lang="en-US">
                <a:latin typeface="Arial"/>
                <a:cs typeface="Arial"/>
              </a:rPr>
              <a:t> Long Short-Term Memory (LSTM) </a:t>
            </a:r>
          </a:p>
        </p:txBody>
      </p:sp>
      <p:pic>
        <p:nvPicPr>
          <p:cNvPr id="5" name="Picture 4" descr="A diagram of a computer&#10;&#10;Description automatically generated">
            <a:extLst>
              <a:ext uri="{FF2B5EF4-FFF2-40B4-BE49-F238E27FC236}">
                <a16:creationId xmlns:a16="http://schemas.microsoft.com/office/drawing/2014/main" id="{8ECE140A-3421-7538-2DB6-A03990BE8A72}"/>
              </a:ext>
            </a:extLst>
          </p:cNvPr>
          <p:cNvPicPr>
            <a:picLocks noChangeAspect="1"/>
          </p:cNvPicPr>
          <p:nvPr/>
        </p:nvPicPr>
        <p:blipFill>
          <a:blip r:embed="rId2"/>
          <a:stretch>
            <a:fillRect/>
          </a:stretch>
        </p:blipFill>
        <p:spPr>
          <a:xfrm>
            <a:off x="7233920" y="1869728"/>
            <a:ext cx="4582159" cy="3118544"/>
          </a:xfrm>
          <a:prstGeom prst="rect">
            <a:avLst/>
          </a:prstGeom>
        </p:spPr>
      </p:pic>
      <p:sp>
        <p:nvSpPr>
          <p:cNvPr id="6" name="TextBox 5">
            <a:extLst>
              <a:ext uri="{FF2B5EF4-FFF2-40B4-BE49-F238E27FC236}">
                <a16:creationId xmlns:a16="http://schemas.microsoft.com/office/drawing/2014/main" id="{1FE4397B-49BD-1BEF-76B9-0D02B48335CC}"/>
              </a:ext>
            </a:extLst>
          </p:cNvPr>
          <p:cNvSpPr txBox="1"/>
          <p:nvPr/>
        </p:nvSpPr>
        <p:spPr>
          <a:xfrm>
            <a:off x="8158480" y="5054600"/>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latin typeface="Arial"/>
                <a:cs typeface="Arial"/>
              </a:rPr>
              <a:t>LSTM Architecture</a:t>
            </a:r>
            <a:endParaRPr lang="en-US" b="1">
              <a:cs typeface="Arial" panose="020B0604020202020204" pitchFamily="34" charset="0"/>
            </a:endParaRPr>
          </a:p>
        </p:txBody>
      </p:sp>
    </p:spTree>
    <p:extLst>
      <p:ext uri="{BB962C8B-B14F-4D97-AF65-F5344CB8AC3E}">
        <p14:creationId xmlns:p14="http://schemas.microsoft.com/office/powerpoint/2010/main" val="236554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F9BC8E-3B7A-536F-F40B-32A79D038A38}"/>
              </a:ext>
            </a:extLst>
          </p:cNvPr>
          <p:cNvSpPr>
            <a:spLocks noGrp="1"/>
          </p:cNvSpPr>
          <p:nvPr>
            <p:ph type="title"/>
          </p:nvPr>
        </p:nvSpPr>
        <p:spPr/>
        <p:txBody>
          <a:bodyPr/>
          <a:lstStyle/>
          <a:p>
            <a:r>
              <a:rPr lang="en-US">
                <a:latin typeface="Arial"/>
                <a:cs typeface="Arial"/>
              </a:rPr>
              <a:t>LSTM Architecture in our study</a:t>
            </a:r>
            <a:endParaRPr lang="en-US"/>
          </a:p>
        </p:txBody>
      </p:sp>
      <p:sp>
        <p:nvSpPr>
          <p:cNvPr id="7" name="TextBox 6">
            <a:extLst>
              <a:ext uri="{FF2B5EF4-FFF2-40B4-BE49-F238E27FC236}">
                <a16:creationId xmlns:a16="http://schemas.microsoft.com/office/drawing/2014/main" id="{E7956E75-66BE-71B2-7CB4-37B5AD1983B4}"/>
              </a:ext>
            </a:extLst>
          </p:cNvPr>
          <p:cNvSpPr txBox="1"/>
          <p:nvPr/>
        </p:nvSpPr>
        <p:spPr>
          <a:xfrm>
            <a:off x="5331655" y="1021080"/>
            <a:ext cx="53644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Arial"/>
              <a:buChar char="•"/>
            </a:pPr>
            <a:r>
              <a:rPr lang="en-US">
                <a:latin typeface="Arial"/>
                <a:cs typeface="Arial"/>
              </a:rPr>
              <a:t>Hyperparameter tuning: </a:t>
            </a:r>
            <a:r>
              <a:rPr lang="en-US" err="1">
                <a:latin typeface="Arial"/>
                <a:cs typeface="Arial"/>
              </a:rPr>
              <a:t>RandomizedSearchCV</a:t>
            </a:r>
            <a:r>
              <a:rPr lang="en-US">
                <a:latin typeface="Arial"/>
                <a:cs typeface="Arial"/>
              </a:rPr>
              <a:t> </a:t>
            </a:r>
            <a:endParaRPr lang="en-US">
              <a:cs typeface="Arial"/>
            </a:endParaRPr>
          </a:p>
          <a:p>
            <a:pPr marL="342900" indent="-342900">
              <a:buFont typeface="Arial"/>
              <a:buChar char="•"/>
            </a:pPr>
            <a:r>
              <a:rPr lang="en-US">
                <a:latin typeface="Arial"/>
                <a:cs typeface="Arial"/>
              </a:rPr>
              <a:t>Epochs: 75           Batch: 64</a:t>
            </a:r>
          </a:p>
          <a:p>
            <a:pPr marL="342900" indent="-342900">
              <a:buFont typeface="Arial"/>
              <a:buChar char="•"/>
            </a:pPr>
            <a:r>
              <a:rPr lang="en-US">
                <a:latin typeface="Arial"/>
                <a:cs typeface="Arial"/>
              </a:rPr>
              <a:t>Loss function: Mean squared error (MSE)</a:t>
            </a:r>
            <a:endParaRPr lang="en-US">
              <a:cs typeface="Arial"/>
            </a:endParaRPr>
          </a:p>
        </p:txBody>
      </p:sp>
      <p:pic>
        <p:nvPicPr>
          <p:cNvPr id="15" name="Picture 14" descr="A screenshot of a test&#10;&#10;Description automatically generated">
            <a:extLst>
              <a:ext uri="{FF2B5EF4-FFF2-40B4-BE49-F238E27FC236}">
                <a16:creationId xmlns:a16="http://schemas.microsoft.com/office/drawing/2014/main" id="{775E6A49-4E2C-80AC-E2FC-8B573A94DA26}"/>
              </a:ext>
            </a:extLst>
          </p:cNvPr>
          <p:cNvPicPr>
            <a:picLocks noChangeAspect="1"/>
          </p:cNvPicPr>
          <p:nvPr/>
        </p:nvPicPr>
        <p:blipFill>
          <a:blip r:embed="rId3"/>
          <a:stretch>
            <a:fillRect/>
          </a:stretch>
        </p:blipFill>
        <p:spPr>
          <a:xfrm>
            <a:off x="-4445" y="2834005"/>
            <a:ext cx="5342890" cy="3420110"/>
          </a:xfrm>
          <a:prstGeom prst="rect">
            <a:avLst/>
          </a:prstGeom>
        </p:spPr>
      </p:pic>
      <p:pic>
        <p:nvPicPr>
          <p:cNvPr id="16" name="Picture 15" descr="A green and pink check mark and letters&#10;&#10;Description automatically generated">
            <a:extLst>
              <a:ext uri="{FF2B5EF4-FFF2-40B4-BE49-F238E27FC236}">
                <a16:creationId xmlns:a16="http://schemas.microsoft.com/office/drawing/2014/main" id="{24CEB864-4D8E-3270-23E1-72BC0A0FEDBF}"/>
              </a:ext>
            </a:extLst>
          </p:cNvPr>
          <p:cNvPicPr>
            <a:picLocks noChangeAspect="1"/>
          </p:cNvPicPr>
          <p:nvPr/>
        </p:nvPicPr>
        <p:blipFill>
          <a:blip r:embed="rId4"/>
          <a:stretch>
            <a:fillRect/>
          </a:stretch>
        </p:blipFill>
        <p:spPr>
          <a:xfrm>
            <a:off x="-635" y="2275522"/>
            <a:ext cx="3536950" cy="559435"/>
          </a:xfrm>
          <a:prstGeom prst="rect">
            <a:avLst/>
          </a:prstGeom>
        </p:spPr>
      </p:pic>
      <p:sp>
        <p:nvSpPr>
          <p:cNvPr id="17" name="TextBox 7">
            <a:extLst>
              <a:ext uri="{FF2B5EF4-FFF2-40B4-BE49-F238E27FC236}">
                <a16:creationId xmlns:a16="http://schemas.microsoft.com/office/drawing/2014/main" id="{C71C12CE-E8FE-7C3E-85FF-FCEDDBBDCA3C}"/>
              </a:ext>
            </a:extLst>
          </p:cNvPr>
          <p:cNvSpPr txBox="1"/>
          <p:nvPr/>
        </p:nvSpPr>
        <p:spPr>
          <a:xfrm>
            <a:off x="-1" y="1017954"/>
            <a:ext cx="5699760" cy="147732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marL="342900" indent="-342900">
              <a:buFont typeface="Arial"/>
              <a:buChar char="•"/>
            </a:pPr>
            <a:r>
              <a:rPr lang="en-US">
                <a:latin typeface="Arial"/>
                <a:cs typeface="Arial"/>
              </a:rPr>
              <a:t>Flow curves must represent all conditions.</a:t>
            </a:r>
            <a:endParaRPr lang="en-US"/>
          </a:p>
          <a:p>
            <a:pPr marL="342900" indent="-342900">
              <a:buFont typeface="Arial"/>
              <a:buChar char="•"/>
            </a:pPr>
            <a:r>
              <a:rPr lang="en-US">
                <a:latin typeface="Arial"/>
                <a:cs typeface="Arial"/>
              </a:rPr>
              <a:t>After many trials </a:t>
            </a:r>
            <a:endParaRPr lang="en-US">
              <a:ea typeface="Cambria Math"/>
              <a:cs typeface="Arial"/>
            </a:endParaRPr>
          </a:p>
          <a:p>
            <a:r>
              <a:rPr lang="en-US">
                <a:latin typeface="Cambria Math"/>
                <a:ea typeface="Cambria Math"/>
                <a:cs typeface="Arial"/>
              </a:rPr>
              <a:t>→</a:t>
            </a:r>
            <a:r>
              <a:rPr lang="en-US">
                <a:latin typeface="Arial"/>
                <a:cs typeface="Arial"/>
              </a:rPr>
              <a:t> 8 flow curves for training </a:t>
            </a:r>
            <a:endParaRPr lang="en-US">
              <a:cs typeface="Arial"/>
            </a:endParaRPr>
          </a:p>
          <a:p>
            <a:r>
              <a:rPr lang="en-US">
                <a:latin typeface="Arial"/>
                <a:cs typeface="Arial"/>
              </a:rPr>
              <a:t>   + 12 flow curves for testing</a:t>
            </a:r>
            <a:endParaRPr lang="en-US">
              <a:cs typeface="Arial"/>
            </a:endParaRPr>
          </a:p>
          <a:p>
            <a:endParaRPr lang="en-US">
              <a:cs typeface="Arial"/>
            </a:endParaRPr>
          </a:p>
        </p:txBody>
      </p:sp>
      <p:pic>
        <p:nvPicPr>
          <p:cNvPr id="2" name="Picture 1" descr="A diagram of a machine learning process&#10;&#10;Description automatically generated">
            <a:extLst>
              <a:ext uri="{FF2B5EF4-FFF2-40B4-BE49-F238E27FC236}">
                <a16:creationId xmlns:a16="http://schemas.microsoft.com/office/drawing/2014/main" id="{AC7BA8EE-B7F6-008F-E6CB-7B47DA8C400D}"/>
              </a:ext>
            </a:extLst>
          </p:cNvPr>
          <p:cNvPicPr>
            <a:picLocks noChangeAspect="1"/>
          </p:cNvPicPr>
          <p:nvPr/>
        </p:nvPicPr>
        <p:blipFill>
          <a:blip r:embed="rId5"/>
          <a:stretch>
            <a:fillRect/>
          </a:stretch>
        </p:blipFill>
        <p:spPr>
          <a:xfrm>
            <a:off x="5327382" y="2021840"/>
            <a:ext cx="6861077" cy="4648200"/>
          </a:xfrm>
          <a:prstGeom prst="rect">
            <a:avLst/>
          </a:prstGeom>
        </p:spPr>
      </p:pic>
    </p:spTree>
    <p:extLst>
      <p:ext uri="{BB962C8B-B14F-4D97-AF65-F5344CB8AC3E}">
        <p14:creationId xmlns:p14="http://schemas.microsoft.com/office/powerpoint/2010/main" val="3148486435"/>
      </p:ext>
    </p:extLst>
  </p:cSld>
  <p:clrMapOvr>
    <a:masterClrMapping/>
  </p:clrMapOvr>
  <p:extLst>
    <p:ext uri="{6950BFC3-D8DA-4A85-94F7-54DA5524770B}">
      <p188:commentRel xmlns:p188="http://schemas.microsoft.com/office/powerpoint/2018/8/main" r:id="rId2"/>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4400AD2-D063-0348-27F1-1AC6E705F1B9}"/>
              </a:ext>
            </a:extLst>
          </p:cNvPr>
          <p:cNvSpPr txBox="1"/>
          <p:nvPr/>
        </p:nvSpPr>
        <p:spPr>
          <a:xfrm>
            <a:off x="421484" y="1031321"/>
            <a:ext cx="2217274" cy="369332"/>
          </a:xfrm>
          <a:prstGeom prst="rect">
            <a:avLst/>
          </a:prstGeom>
          <a:noFill/>
        </p:spPr>
        <p:txBody>
          <a:bodyPr wrap="none" lIns="91440" tIns="45720" rIns="91440" bIns="45720" rtlCol="0" anchor="t">
            <a:spAutoFit/>
          </a:bodyPr>
          <a:lstStyle/>
          <a:p>
            <a:pPr marL="342900" indent="-342900">
              <a:buFont typeface="Arial"/>
              <a:buChar char="•"/>
            </a:pPr>
            <a:r>
              <a:rPr lang="en-US">
                <a:latin typeface="Arial"/>
                <a:cs typeface="Arial"/>
              </a:rPr>
              <a:t>r2-score &gt; 0.985</a:t>
            </a:r>
            <a:endParaRPr lang="en-US"/>
          </a:p>
        </p:txBody>
      </p:sp>
      <p:sp>
        <p:nvSpPr>
          <p:cNvPr id="4" name="Title 3">
            <a:extLst>
              <a:ext uri="{FF2B5EF4-FFF2-40B4-BE49-F238E27FC236}">
                <a16:creationId xmlns:a16="http://schemas.microsoft.com/office/drawing/2014/main" id="{BF10FC13-0775-6C1B-3EE3-1C5CB2992469}"/>
              </a:ext>
            </a:extLst>
          </p:cNvPr>
          <p:cNvSpPr>
            <a:spLocks noGrp="1"/>
          </p:cNvSpPr>
          <p:nvPr>
            <p:ph type="title"/>
          </p:nvPr>
        </p:nvSpPr>
        <p:spPr/>
        <p:txBody>
          <a:bodyPr/>
          <a:lstStyle/>
          <a:p>
            <a:r>
              <a:rPr lang="en-US">
                <a:latin typeface="Arial"/>
                <a:cs typeface="Arial"/>
              </a:rPr>
              <a:t>Training results</a:t>
            </a:r>
            <a:endParaRPr lang="en-US"/>
          </a:p>
        </p:txBody>
      </p:sp>
      <p:pic>
        <p:nvPicPr>
          <p:cNvPr id="18" name="Picture 17">
            <a:extLst>
              <a:ext uri="{FF2B5EF4-FFF2-40B4-BE49-F238E27FC236}">
                <a16:creationId xmlns:a16="http://schemas.microsoft.com/office/drawing/2014/main" id="{71C24BE6-6AEE-3904-C1F2-16750736D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3609" y="2667841"/>
            <a:ext cx="3776697" cy="3807177"/>
          </a:xfrm>
          <a:prstGeom prst="rect">
            <a:avLst/>
          </a:prstGeom>
        </p:spPr>
      </p:pic>
      <p:pic>
        <p:nvPicPr>
          <p:cNvPr id="2" name="Picture 1" descr="A graph of stress&#10;&#10;Description automatically generated">
            <a:extLst>
              <a:ext uri="{FF2B5EF4-FFF2-40B4-BE49-F238E27FC236}">
                <a16:creationId xmlns:a16="http://schemas.microsoft.com/office/drawing/2014/main" id="{06A86077-5A36-6AB3-66B5-79436CF743B8}"/>
              </a:ext>
            </a:extLst>
          </p:cNvPr>
          <p:cNvPicPr>
            <a:picLocks noChangeAspect="1"/>
          </p:cNvPicPr>
          <p:nvPr/>
        </p:nvPicPr>
        <p:blipFill>
          <a:blip r:embed="rId3"/>
          <a:stretch>
            <a:fillRect/>
          </a:stretch>
        </p:blipFill>
        <p:spPr>
          <a:xfrm>
            <a:off x="4048760" y="2687638"/>
            <a:ext cx="3779520" cy="3789045"/>
          </a:xfrm>
          <a:prstGeom prst="rect">
            <a:avLst/>
          </a:prstGeom>
        </p:spPr>
      </p:pic>
      <p:pic>
        <p:nvPicPr>
          <p:cNvPr id="3" name="Picture 2" descr="A graph of stress&#10;&#10;Description automatically generated">
            <a:extLst>
              <a:ext uri="{FF2B5EF4-FFF2-40B4-BE49-F238E27FC236}">
                <a16:creationId xmlns:a16="http://schemas.microsoft.com/office/drawing/2014/main" id="{4F4844E6-2941-3FB4-679B-55A053BF23C7}"/>
              </a:ext>
            </a:extLst>
          </p:cNvPr>
          <p:cNvPicPr>
            <a:picLocks noChangeAspect="1"/>
          </p:cNvPicPr>
          <p:nvPr/>
        </p:nvPicPr>
        <p:blipFill>
          <a:blip r:embed="rId4"/>
          <a:stretch>
            <a:fillRect/>
          </a:stretch>
        </p:blipFill>
        <p:spPr>
          <a:xfrm>
            <a:off x="249237" y="2702878"/>
            <a:ext cx="3656965" cy="3768725"/>
          </a:xfrm>
          <a:prstGeom prst="rect">
            <a:avLst/>
          </a:prstGeom>
        </p:spPr>
      </p:pic>
    </p:spTree>
    <p:extLst>
      <p:ext uri="{BB962C8B-B14F-4D97-AF65-F5344CB8AC3E}">
        <p14:creationId xmlns:p14="http://schemas.microsoft.com/office/powerpoint/2010/main" val="2168865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ADAC646-A66F-D8BD-5870-B3F6CC0A12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80554" y="2671275"/>
            <a:ext cx="3860439" cy="3799479"/>
          </a:xfrm>
          <a:prstGeom prst="rect">
            <a:avLst/>
          </a:prstGeom>
        </p:spPr>
      </p:pic>
      <p:sp>
        <p:nvSpPr>
          <p:cNvPr id="2" name="Title 1">
            <a:extLst>
              <a:ext uri="{FF2B5EF4-FFF2-40B4-BE49-F238E27FC236}">
                <a16:creationId xmlns:a16="http://schemas.microsoft.com/office/drawing/2014/main" id="{986D8D91-0664-2346-3394-EE3CF918FA91}"/>
              </a:ext>
            </a:extLst>
          </p:cNvPr>
          <p:cNvSpPr>
            <a:spLocks noGrp="1"/>
          </p:cNvSpPr>
          <p:nvPr>
            <p:ph type="title"/>
          </p:nvPr>
        </p:nvSpPr>
        <p:spPr/>
        <p:txBody>
          <a:bodyPr/>
          <a:lstStyle/>
          <a:p>
            <a:r>
              <a:rPr lang="en-US">
                <a:latin typeface="Arial"/>
                <a:cs typeface="Arial"/>
              </a:rPr>
              <a:t>Testing results</a:t>
            </a:r>
            <a:endParaRPr lang="en-US"/>
          </a:p>
        </p:txBody>
      </p:sp>
      <p:sp>
        <p:nvSpPr>
          <p:cNvPr id="6" name="TextBox 5">
            <a:extLst>
              <a:ext uri="{FF2B5EF4-FFF2-40B4-BE49-F238E27FC236}">
                <a16:creationId xmlns:a16="http://schemas.microsoft.com/office/drawing/2014/main" id="{C4235FCC-9FC7-6EAB-A33C-581C5A084250}"/>
              </a:ext>
            </a:extLst>
          </p:cNvPr>
          <p:cNvSpPr txBox="1"/>
          <p:nvPr/>
        </p:nvSpPr>
        <p:spPr>
          <a:xfrm>
            <a:off x="268849" y="1297745"/>
            <a:ext cx="112776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latin typeface="Arial"/>
                <a:cs typeface="Arial"/>
              </a:rPr>
              <a:t>Not good performance on unseen data </a:t>
            </a:r>
          </a:p>
          <a:p>
            <a:pPr marL="285750" indent="-285750">
              <a:buFont typeface="Arial"/>
              <a:buChar char="•"/>
            </a:pPr>
            <a:endParaRPr lang="en-US">
              <a:latin typeface="Arial"/>
              <a:cs typeface="Arial"/>
            </a:endParaRPr>
          </a:p>
          <a:p>
            <a:pPr marL="285750" indent="-285750">
              <a:buFont typeface="Arial"/>
              <a:buChar char="•"/>
            </a:pPr>
            <a:r>
              <a:rPr lang="en-US">
                <a:latin typeface="Arial"/>
                <a:cs typeface="Arial"/>
              </a:rPr>
              <a:t>Several flow curves deviate from actual data </a:t>
            </a:r>
          </a:p>
        </p:txBody>
      </p:sp>
      <p:pic>
        <p:nvPicPr>
          <p:cNvPr id="4" name="Picture 3" descr="A graph of stress&#10;&#10;Description automatically generated">
            <a:extLst>
              <a:ext uri="{FF2B5EF4-FFF2-40B4-BE49-F238E27FC236}">
                <a16:creationId xmlns:a16="http://schemas.microsoft.com/office/drawing/2014/main" id="{C11A4B7E-9AE3-E091-EB09-20993FE05DFE}"/>
              </a:ext>
            </a:extLst>
          </p:cNvPr>
          <p:cNvPicPr>
            <a:picLocks noChangeAspect="1"/>
          </p:cNvPicPr>
          <p:nvPr/>
        </p:nvPicPr>
        <p:blipFill>
          <a:blip r:embed="rId3"/>
          <a:stretch>
            <a:fillRect/>
          </a:stretch>
        </p:blipFill>
        <p:spPr>
          <a:xfrm>
            <a:off x="292100" y="2705100"/>
            <a:ext cx="3896360" cy="3764280"/>
          </a:xfrm>
          <a:prstGeom prst="rect">
            <a:avLst/>
          </a:prstGeom>
        </p:spPr>
      </p:pic>
      <p:pic>
        <p:nvPicPr>
          <p:cNvPr id="5" name="Picture 4" descr="A graph of stress&#10;&#10;Description automatically generated">
            <a:extLst>
              <a:ext uri="{FF2B5EF4-FFF2-40B4-BE49-F238E27FC236}">
                <a16:creationId xmlns:a16="http://schemas.microsoft.com/office/drawing/2014/main" id="{EC3E3762-143E-76E8-1FB1-9901B806E399}"/>
              </a:ext>
            </a:extLst>
          </p:cNvPr>
          <p:cNvPicPr>
            <a:picLocks noChangeAspect="1"/>
          </p:cNvPicPr>
          <p:nvPr/>
        </p:nvPicPr>
        <p:blipFill>
          <a:blip r:embed="rId4"/>
          <a:stretch>
            <a:fillRect/>
          </a:stretch>
        </p:blipFill>
        <p:spPr>
          <a:xfrm>
            <a:off x="4203700" y="2674620"/>
            <a:ext cx="3886200" cy="3794760"/>
          </a:xfrm>
          <a:prstGeom prst="rect">
            <a:avLst/>
          </a:prstGeom>
        </p:spPr>
      </p:pic>
    </p:spTree>
    <p:extLst>
      <p:ext uri="{BB962C8B-B14F-4D97-AF65-F5344CB8AC3E}">
        <p14:creationId xmlns:p14="http://schemas.microsoft.com/office/powerpoint/2010/main" val="1305851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5878C5-8A08-E576-BB64-A17E86B5BA9E}"/>
              </a:ext>
            </a:extLst>
          </p:cNvPr>
          <p:cNvSpPr>
            <a:spLocks noGrp="1"/>
          </p:cNvSpPr>
          <p:nvPr>
            <p:ph type="title"/>
          </p:nvPr>
        </p:nvSpPr>
        <p:spPr/>
        <p:txBody>
          <a:bodyPr/>
          <a:lstStyle/>
          <a:p>
            <a:r>
              <a:rPr lang="en-US"/>
              <a:t>Introduction</a:t>
            </a:r>
          </a:p>
        </p:txBody>
      </p:sp>
      <p:pic>
        <p:nvPicPr>
          <p:cNvPr id="1026" name="Picture 2">
            <a:extLst>
              <a:ext uri="{FF2B5EF4-FFF2-40B4-BE49-F238E27FC236}">
                <a16:creationId xmlns:a16="http://schemas.microsoft.com/office/drawing/2014/main" id="{57C3B267-2FE3-D460-ABDD-8E58C8B34E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9675" y="3555955"/>
            <a:ext cx="4845904" cy="24414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39957A7-7B35-5A6E-1907-5346F3D7732B}"/>
              </a:ext>
            </a:extLst>
          </p:cNvPr>
          <p:cNvPicPr>
            <a:picLocks noChangeAspect="1"/>
          </p:cNvPicPr>
          <p:nvPr/>
        </p:nvPicPr>
        <p:blipFill>
          <a:blip r:embed="rId3"/>
          <a:stretch>
            <a:fillRect/>
          </a:stretch>
        </p:blipFill>
        <p:spPr>
          <a:xfrm>
            <a:off x="6529675" y="860598"/>
            <a:ext cx="4615584" cy="2441448"/>
          </a:xfrm>
          <a:prstGeom prst="rect">
            <a:avLst/>
          </a:prstGeom>
        </p:spPr>
      </p:pic>
      <p:sp>
        <p:nvSpPr>
          <p:cNvPr id="8" name="Rectangle 4">
            <a:extLst>
              <a:ext uri="{FF2B5EF4-FFF2-40B4-BE49-F238E27FC236}">
                <a16:creationId xmlns:a16="http://schemas.microsoft.com/office/drawing/2014/main" id="{3CBE8B21-D4AD-C5C3-F073-7E7512110C2B}"/>
              </a:ext>
            </a:extLst>
          </p:cNvPr>
          <p:cNvSpPr>
            <a:spLocks noChangeArrowheads="1"/>
          </p:cNvSpPr>
          <p:nvPr/>
        </p:nvSpPr>
        <p:spPr bwMode="auto">
          <a:xfrm>
            <a:off x="6951482" y="5997402"/>
            <a:ext cx="419377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000" b="0" i="1">
                <a:solidFill>
                  <a:srgbClr val="1F1F1F"/>
                </a:solidFill>
                <a:effectLst/>
                <a:latin typeface="+mn-lt"/>
              </a:rPr>
              <a:t>An overview of the hot stamping process sequence. </a:t>
            </a:r>
            <a:r>
              <a:rPr kumimoji="0" lang="en-US" altLang="en-US" sz="1000" b="0" i="1" u="none" strike="noStrike" cap="none" normalizeH="0" baseline="0" err="1">
                <a:ln>
                  <a:noFill/>
                </a:ln>
                <a:solidFill>
                  <a:schemeClr val="tx1"/>
                </a:solidFill>
                <a:effectLst/>
                <a:latin typeface="+mn-lt"/>
              </a:rPr>
              <a:t>Naderi</a:t>
            </a:r>
            <a:r>
              <a:rPr kumimoji="0" lang="en-US" altLang="en-US" sz="1000" b="0" i="1" u="none" strike="noStrike" cap="none" normalizeH="0" baseline="0">
                <a:ln>
                  <a:noFill/>
                </a:ln>
                <a:solidFill>
                  <a:schemeClr val="tx1"/>
                </a:solidFill>
                <a:effectLst/>
                <a:latin typeface="+mn-lt"/>
              </a:rPr>
              <a:t> et al, 2011</a:t>
            </a:r>
          </a:p>
        </p:txBody>
      </p:sp>
      <p:sp>
        <p:nvSpPr>
          <p:cNvPr id="13" name="Rectangle 6">
            <a:extLst>
              <a:ext uri="{FF2B5EF4-FFF2-40B4-BE49-F238E27FC236}">
                <a16:creationId xmlns:a16="http://schemas.microsoft.com/office/drawing/2014/main" id="{B34E9346-B64E-72C1-5E31-67084A6A8BD1}"/>
              </a:ext>
            </a:extLst>
          </p:cNvPr>
          <p:cNvSpPr>
            <a:spLocks noChangeArrowheads="1"/>
          </p:cNvSpPr>
          <p:nvPr/>
        </p:nvSpPr>
        <p:spPr bwMode="auto">
          <a:xfrm>
            <a:off x="6456955" y="3260475"/>
            <a:ext cx="51828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1" u="none" strike="noStrike" cap="none" normalizeH="0" baseline="0">
                <a:ln>
                  <a:noFill/>
                </a:ln>
                <a:solidFill>
                  <a:schemeClr val="tx1"/>
                </a:solidFill>
                <a:effectLst/>
                <a:latin typeface="Arial" panose="020B0604020202020204" pitchFamily="34" charset="0"/>
              </a:rPr>
              <a:t>Picture of hot forming and cold forming vehicle parts. Chang, Meng, et al, 2011</a:t>
            </a:r>
          </a:p>
        </p:txBody>
      </p:sp>
      <p:pic>
        <p:nvPicPr>
          <p:cNvPr id="15" name="Picture 2">
            <a:extLst>
              <a:ext uri="{FF2B5EF4-FFF2-40B4-BE49-F238E27FC236}">
                <a16:creationId xmlns:a16="http://schemas.microsoft.com/office/drawing/2014/main" id="{6E37FB4B-985A-4A51-8EB5-DCE0F721189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182"/>
          <a:stretch/>
        </p:blipFill>
        <p:spPr bwMode="auto">
          <a:xfrm>
            <a:off x="581099" y="2081322"/>
            <a:ext cx="4537913" cy="2286000"/>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6E4AA2AD-EB39-4F4E-A99B-CB8B0F537218}"/>
              </a:ext>
            </a:extLst>
          </p:cNvPr>
          <p:cNvSpPr txBox="1"/>
          <p:nvPr/>
        </p:nvSpPr>
        <p:spPr>
          <a:xfrm>
            <a:off x="274320" y="4381849"/>
            <a:ext cx="5316228" cy="246221"/>
          </a:xfrm>
          <a:prstGeom prst="rect">
            <a:avLst/>
          </a:prstGeom>
          <a:noFill/>
        </p:spPr>
        <p:txBody>
          <a:bodyPr wrap="square">
            <a:spAutoFit/>
          </a:bodyPr>
          <a:lstStyle/>
          <a:p>
            <a:r>
              <a:rPr lang="en-US" sz="1000" b="0" i="1">
                <a:effectLst/>
                <a:latin typeface="+mn-lt"/>
              </a:rPr>
              <a:t>* Advanced steel applications in a modern car body structure. </a:t>
            </a:r>
            <a:r>
              <a:rPr lang="en-US" sz="1000" b="0" i="1" err="1">
                <a:effectLst/>
                <a:latin typeface="+mn-lt"/>
              </a:rPr>
              <a:t>Asghari</a:t>
            </a:r>
            <a:r>
              <a:rPr lang="en-US" sz="1000" b="0" i="1">
                <a:effectLst/>
                <a:latin typeface="+mn-lt"/>
              </a:rPr>
              <a:t> et al, MSEA 2013. </a:t>
            </a:r>
            <a:endParaRPr lang="en-US" sz="1000" i="1">
              <a:latin typeface="+mn-lt"/>
            </a:endParaRPr>
          </a:p>
        </p:txBody>
      </p:sp>
    </p:spTree>
    <p:extLst>
      <p:ext uri="{BB962C8B-B14F-4D97-AF65-F5344CB8AC3E}">
        <p14:creationId xmlns:p14="http://schemas.microsoft.com/office/powerpoint/2010/main" val="3936949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27A43-9F62-4B00-FA30-1B48F0CF9710}"/>
              </a:ext>
            </a:extLst>
          </p:cNvPr>
          <p:cNvSpPr>
            <a:spLocks noGrp="1"/>
          </p:cNvSpPr>
          <p:nvPr>
            <p:ph type="title"/>
          </p:nvPr>
        </p:nvSpPr>
        <p:spPr/>
        <p:txBody>
          <a:bodyPr/>
          <a:lstStyle/>
          <a:p>
            <a:r>
              <a:rPr lang="en-US"/>
              <a:t>Future Timeline</a:t>
            </a:r>
          </a:p>
        </p:txBody>
      </p:sp>
      <p:grpSp>
        <p:nvGrpSpPr>
          <p:cNvPr id="3" name="Google Shape;563;p27">
            <a:extLst>
              <a:ext uri="{FF2B5EF4-FFF2-40B4-BE49-F238E27FC236}">
                <a16:creationId xmlns:a16="http://schemas.microsoft.com/office/drawing/2014/main" id="{4164674E-73B2-6849-4342-1D54D5417676}"/>
              </a:ext>
            </a:extLst>
          </p:cNvPr>
          <p:cNvGrpSpPr/>
          <p:nvPr/>
        </p:nvGrpSpPr>
        <p:grpSpPr>
          <a:xfrm>
            <a:off x="1448677" y="1568250"/>
            <a:ext cx="1122000" cy="3721500"/>
            <a:chOff x="2023500" y="1010625"/>
            <a:chExt cx="1122000" cy="3721500"/>
          </a:xfrm>
        </p:grpSpPr>
        <p:sp>
          <p:nvSpPr>
            <p:cNvPr id="31" name="Google Shape;564;p27">
              <a:extLst>
                <a:ext uri="{FF2B5EF4-FFF2-40B4-BE49-F238E27FC236}">
                  <a16:creationId xmlns:a16="http://schemas.microsoft.com/office/drawing/2014/main" id="{9C1C48AC-2356-A2F5-2F13-8BC9C423747B}"/>
                </a:ext>
              </a:extLst>
            </p:cNvPr>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32" name="Google Shape;565;p27">
              <a:extLst>
                <a:ext uri="{FF2B5EF4-FFF2-40B4-BE49-F238E27FC236}">
                  <a16:creationId xmlns:a16="http://schemas.microsoft.com/office/drawing/2014/main" id="{07090728-F9BF-115A-9653-F99B2C6D084B}"/>
                </a:ext>
              </a:extLst>
            </p:cNvPr>
            <p:cNvSpPr/>
            <p:nvPr/>
          </p:nvSpPr>
          <p:spPr>
            <a:xfrm>
              <a:off x="2023500" y="1010625"/>
              <a:ext cx="1122000" cy="3288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Week 8</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4" name="Google Shape;566;p27">
            <a:extLst>
              <a:ext uri="{FF2B5EF4-FFF2-40B4-BE49-F238E27FC236}">
                <a16:creationId xmlns:a16="http://schemas.microsoft.com/office/drawing/2014/main" id="{94CE939A-53A2-87DD-D799-718541B694C8}"/>
              </a:ext>
            </a:extLst>
          </p:cNvPr>
          <p:cNvGrpSpPr/>
          <p:nvPr/>
        </p:nvGrpSpPr>
        <p:grpSpPr>
          <a:xfrm>
            <a:off x="2834002" y="1568250"/>
            <a:ext cx="1122000" cy="3721500"/>
            <a:chOff x="2023500" y="1010625"/>
            <a:chExt cx="1122000" cy="3721500"/>
          </a:xfrm>
        </p:grpSpPr>
        <p:sp>
          <p:nvSpPr>
            <p:cNvPr id="29" name="Google Shape;567;p27">
              <a:extLst>
                <a:ext uri="{FF2B5EF4-FFF2-40B4-BE49-F238E27FC236}">
                  <a16:creationId xmlns:a16="http://schemas.microsoft.com/office/drawing/2014/main" id="{C9EF2942-8AFF-8748-9A57-57A115404FED}"/>
                </a:ext>
              </a:extLst>
            </p:cNvPr>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30" name="Google Shape;568;p27">
              <a:extLst>
                <a:ext uri="{FF2B5EF4-FFF2-40B4-BE49-F238E27FC236}">
                  <a16:creationId xmlns:a16="http://schemas.microsoft.com/office/drawing/2014/main" id="{46D4E4B1-7AAC-521A-8AE1-5CE257379B13}"/>
                </a:ext>
              </a:extLst>
            </p:cNvPr>
            <p:cNvSpPr/>
            <p:nvPr/>
          </p:nvSpPr>
          <p:spPr>
            <a:xfrm>
              <a:off x="2023500" y="1010625"/>
              <a:ext cx="1122000" cy="3288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Week 9</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5" name="Google Shape;569;p27">
            <a:extLst>
              <a:ext uri="{FF2B5EF4-FFF2-40B4-BE49-F238E27FC236}">
                <a16:creationId xmlns:a16="http://schemas.microsoft.com/office/drawing/2014/main" id="{DACDF8E9-6F5A-B46C-B014-37579C6EF834}"/>
              </a:ext>
            </a:extLst>
          </p:cNvPr>
          <p:cNvGrpSpPr/>
          <p:nvPr/>
        </p:nvGrpSpPr>
        <p:grpSpPr>
          <a:xfrm>
            <a:off x="4219327" y="1568250"/>
            <a:ext cx="1122000" cy="3721500"/>
            <a:chOff x="2023500" y="1010625"/>
            <a:chExt cx="1122000" cy="3721500"/>
          </a:xfrm>
        </p:grpSpPr>
        <p:sp>
          <p:nvSpPr>
            <p:cNvPr id="27" name="Google Shape;570;p27">
              <a:extLst>
                <a:ext uri="{FF2B5EF4-FFF2-40B4-BE49-F238E27FC236}">
                  <a16:creationId xmlns:a16="http://schemas.microsoft.com/office/drawing/2014/main" id="{CBC8B8D4-A0C8-173A-74B8-B9FBE8CFD5C9}"/>
                </a:ext>
              </a:extLst>
            </p:cNvPr>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28" name="Google Shape;571;p27">
              <a:extLst>
                <a:ext uri="{FF2B5EF4-FFF2-40B4-BE49-F238E27FC236}">
                  <a16:creationId xmlns:a16="http://schemas.microsoft.com/office/drawing/2014/main" id="{947F1A68-91D8-07D8-7C7D-6CF040558067}"/>
                </a:ext>
              </a:extLst>
            </p:cNvPr>
            <p:cNvSpPr/>
            <p:nvPr/>
          </p:nvSpPr>
          <p:spPr>
            <a:xfrm>
              <a:off x="2023500" y="1010625"/>
              <a:ext cx="1122000" cy="3288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Week 10</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6" name="Google Shape;572;p27">
            <a:extLst>
              <a:ext uri="{FF2B5EF4-FFF2-40B4-BE49-F238E27FC236}">
                <a16:creationId xmlns:a16="http://schemas.microsoft.com/office/drawing/2014/main" id="{5C454759-6CF1-1C32-201A-60CDA6C5FC88}"/>
              </a:ext>
            </a:extLst>
          </p:cNvPr>
          <p:cNvGrpSpPr/>
          <p:nvPr/>
        </p:nvGrpSpPr>
        <p:grpSpPr>
          <a:xfrm>
            <a:off x="5604652" y="1568250"/>
            <a:ext cx="1122000" cy="3721500"/>
            <a:chOff x="2023500" y="1010625"/>
            <a:chExt cx="1122000" cy="3721500"/>
          </a:xfrm>
        </p:grpSpPr>
        <p:sp>
          <p:nvSpPr>
            <p:cNvPr id="25" name="Google Shape;573;p27">
              <a:extLst>
                <a:ext uri="{FF2B5EF4-FFF2-40B4-BE49-F238E27FC236}">
                  <a16:creationId xmlns:a16="http://schemas.microsoft.com/office/drawing/2014/main" id="{93261BC9-EA13-3FC1-9199-AC58B687377D}"/>
                </a:ext>
              </a:extLst>
            </p:cNvPr>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26" name="Google Shape;574;p27">
              <a:extLst>
                <a:ext uri="{FF2B5EF4-FFF2-40B4-BE49-F238E27FC236}">
                  <a16:creationId xmlns:a16="http://schemas.microsoft.com/office/drawing/2014/main" id="{FE7F4DF5-90A9-40AC-CE39-3BC73B1E681A}"/>
                </a:ext>
              </a:extLst>
            </p:cNvPr>
            <p:cNvSpPr/>
            <p:nvPr/>
          </p:nvSpPr>
          <p:spPr>
            <a:xfrm>
              <a:off x="2023500" y="1010625"/>
              <a:ext cx="1122000" cy="3288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Week 11</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7" name="Google Shape;575;p27">
            <a:extLst>
              <a:ext uri="{FF2B5EF4-FFF2-40B4-BE49-F238E27FC236}">
                <a16:creationId xmlns:a16="http://schemas.microsoft.com/office/drawing/2014/main" id="{F273D344-ED3D-BC90-48A6-CA5DDDDA25BB}"/>
              </a:ext>
            </a:extLst>
          </p:cNvPr>
          <p:cNvGrpSpPr/>
          <p:nvPr/>
        </p:nvGrpSpPr>
        <p:grpSpPr>
          <a:xfrm>
            <a:off x="6989977" y="1568250"/>
            <a:ext cx="1122000" cy="3721500"/>
            <a:chOff x="2023500" y="1010625"/>
            <a:chExt cx="1122000" cy="3721500"/>
          </a:xfrm>
        </p:grpSpPr>
        <p:sp>
          <p:nvSpPr>
            <p:cNvPr id="23" name="Google Shape;576;p27">
              <a:extLst>
                <a:ext uri="{FF2B5EF4-FFF2-40B4-BE49-F238E27FC236}">
                  <a16:creationId xmlns:a16="http://schemas.microsoft.com/office/drawing/2014/main" id="{519C383D-1AA1-21B9-673A-7FBE68B9AD10}"/>
                </a:ext>
              </a:extLst>
            </p:cNvPr>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24" name="Google Shape;577;p27">
              <a:extLst>
                <a:ext uri="{FF2B5EF4-FFF2-40B4-BE49-F238E27FC236}">
                  <a16:creationId xmlns:a16="http://schemas.microsoft.com/office/drawing/2014/main" id="{94727098-0FFD-8A00-277D-9CC17EF964BF}"/>
                </a:ext>
              </a:extLst>
            </p:cNvPr>
            <p:cNvSpPr/>
            <p:nvPr/>
          </p:nvSpPr>
          <p:spPr>
            <a:xfrm>
              <a:off x="2023500" y="1010625"/>
              <a:ext cx="1122000" cy="3288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Week 12</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8" name="Google Shape;579;p27">
            <a:extLst>
              <a:ext uri="{FF2B5EF4-FFF2-40B4-BE49-F238E27FC236}">
                <a16:creationId xmlns:a16="http://schemas.microsoft.com/office/drawing/2014/main" id="{9CB8CB2D-6BE1-71B7-BDBC-F287DEA96F68}"/>
              </a:ext>
            </a:extLst>
          </p:cNvPr>
          <p:cNvSpPr/>
          <p:nvPr/>
        </p:nvSpPr>
        <p:spPr>
          <a:xfrm>
            <a:off x="1448678" y="2747145"/>
            <a:ext cx="3892650" cy="423680"/>
          </a:xfrm>
          <a:prstGeom prst="roundRect">
            <a:avLst>
              <a:gd name="adj" fmla="val 50000"/>
            </a:avLst>
          </a:prstGeom>
          <a:solidFill>
            <a:schemeClr val="accent1">
              <a:lumMod val="75000"/>
              <a:lumOff val="2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hlink"/>
              </a:buClr>
              <a:buSzPts val="1100"/>
              <a:buFont typeface="Arial"/>
              <a:buNone/>
            </a:pPr>
            <a:r>
              <a:rPr lang="en" sz="1100">
                <a:solidFill>
                  <a:srgbClr val="FFFFFF"/>
                </a:solidFill>
                <a:latin typeface="Roboto"/>
                <a:ea typeface="Roboto"/>
                <a:cs typeface="Roboto"/>
                <a:sym typeface="Roboto"/>
              </a:rPr>
              <a:t>Continue Simulation + Model Optimization</a:t>
            </a:r>
            <a:endParaRPr sz="1100">
              <a:latin typeface="Roboto"/>
              <a:ea typeface="Roboto"/>
              <a:cs typeface="Roboto"/>
              <a:sym typeface="Roboto"/>
            </a:endParaRPr>
          </a:p>
        </p:txBody>
      </p:sp>
      <p:sp>
        <p:nvSpPr>
          <p:cNvPr id="9" name="Google Shape;580;p27">
            <a:extLst>
              <a:ext uri="{FF2B5EF4-FFF2-40B4-BE49-F238E27FC236}">
                <a16:creationId xmlns:a16="http://schemas.microsoft.com/office/drawing/2014/main" id="{52735C70-F46B-C60F-DB0A-173B73EECB5E}"/>
              </a:ext>
            </a:extLst>
          </p:cNvPr>
          <p:cNvSpPr/>
          <p:nvPr/>
        </p:nvSpPr>
        <p:spPr>
          <a:xfrm>
            <a:off x="2834001" y="3327665"/>
            <a:ext cx="5277975" cy="423680"/>
          </a:xfrm>
          <a:prstGeom prst="roundRect">
            <a:avLst>
              <a:gd name="adj" fmla="val 50000"/>
            </a:avLst>
          </a:prstGeom>
          <a:solidFill>
            <a:srgbClr val="7030A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100">
                <a:solidFill>
                  <a:srgbClr val="FFFFFF"/>
                </a:solidFill>
                <a:latin typeface="Roboto"/>
                <a:ea typeface="Roboto"/>
                <a:cs typeface="Roboto"/>
                <a:sym typeface="Roboto"/>
              </a:rPr>
              <a:t>Parameters Calibration (Tmp_Dpn, StrRt_Dpn, Fracture)</a:t>
            </a:r>
            <a:endParaRPr sz="1100">
              <a:latin typeface="Roboto"/>
              <a:ea typeface="Roboto"/>
              <a:cs typeface="Roboto"/>
              <a:sym typeface="Roboto"/>
            </a:endParaRPr>
          </a:p>
        </p:txBody>
      </p:sp>
      <p:sp>
        <p:nvSpPr>
          <p:cNvPr id="10" name="Google Shape;581;p27">
            <a:extLst>
              <a:ext uri="{FF2B5EF4-FFF2-40B4-BE49-F238E27FC236}">
                <a16:creationId xmlns:a16="http://schemas.microsoft.com/office/drawing/2014/main" id="{56B7D472-8BE0-AF80-E455-B26D6698F4A3}"/>
              </a:ext>
            </a:extLst>
          </p:cNvPr>
          <p:cNvSpPr/>
          <p:nvPr/>
        </p:nvSpPr>
        <p:spPr>
          <a:xfrm>
            <a:off x="1448677" y="2166625"/>
            <a:ext cx="3892650" cy="423680"/>
          </a:xfrm>
          <a:prstGeom prst="roundRect">
            <a:avLst>
              <a:gd name="adj" fmla="val 50000"/>
            </a:avLst>
          </a:prstGeom>
          <a:solidFill>
            <a:schemeClr val="accent6">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Clr>
                <a:schemeClr val="dk1"/>
              </a:buClr>
              <a:buSzPts val="1100"/>
              <a:buFont typeface="Arial"/>
              <a:buNone/>
            </a:pPr>
            <a:r>
              <a:rPr lang="en-US" sz="1100">
                <a:solidFill>
                  <a:schemeClr val="lt1"/>
                </a:solidFill>
                <a:latin typeface="Roboto"/>
                <a:ea typeface="Roboto"/>
                <a:cs typeface="Roboto"/>
                <a:sym typeface="Roboto"/>
              </a:rPr>
              <a:t>LSTM Optimization</a:t>
            </a:r>
          </a:p>
        </p:txBody>
      </p:sp>
      <p:sp>
        <p:nvSpPr>
          <p:cNvPr id="11" name="Google Shape;582;p27">
            <a:extLst>
              <a:ext uri="{FF2B5EF4-FFF2-40B4-BE49-F238E27FC236}">
                <a16:creationId xmlns:a16="http://schemas.microsoft.com/office/drawing/2014/main" id="{503B1B23-68C1-816C-FAFF-9BCCE2C320E5}"/>
              </a:ext>
            </a:extLst>
          </p:cNvPr>
          <p:cNvSpPr/>
          <p:nvPr/>
        </p:nvSpPr>
        <p:spPr>
          <a:xfrm>
            <a:off x="1448677" y="3912738"/>
            <a:ext cx="6663300" cy="423680"/>
          </a:xfrm>
          <a:prstGeom prst="roundRect">
            <a:avLst>
              <a:gd name="adj" fmla="val 50000"/>
            </a:avLst>
          </a:prstGeom>
          <a:solidFill>
            <a:srgbClr val="FB8B9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100">
                <a:solidFill>
                  <a:srgbClr val="FFFFFF"/>
                </a:solidFill>
                <a:latin typeface="Roboto"/>
                <a:ea typeface="Roboto"/>
                <a:cs typeface="Roboto"/>
                <a:sym typeface="Roboto"/>
              </a:rPr>
              <a:t>Write Report</a:t>
            </a:r>
            <a:endParaRPr sz="1100">
              <a:latin typeface="Roboto"/>
              <a:ea typeface="Roboto"/>
              <a:cs typeface="Roboto"/>
              <a:sym typeface="Roboto"/>
            </a:endParaRPr>
          </a:p>
        </p:txBody>
      </p:sp>
      <p:sp>
        <p:nvSpPr>
          <p:cNvPr id="12" name="Google Shape;583;p27">
            <a:extLst>
              <a:ext uri="{FF2B5EF4-FFF2-40B4-BE49-F238E27FC236}">
                <a16:creationId xmlns:a16="http://schemas.microsoft.com/office/drawing/2014/main" id="{BB04C216-41F1-1794-E784-E217657C5EF7}"/>
              </a:ext>
            </a:extLst>
          </p:cNvPr>
          <p:cNvSpPr/>
          <p:nvPr/>
        </p:nvSpPr>
        <p:spPr>
          <a:xfrm>
            <a:off x="5604652" y="4479515"/>
            <a:ext cx="3892650" cy="42368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100">
                <a:solidFill>
                  <a:srgbClr val="FFFFFF"/>
                </a:solidFill>
                <a:latin typeface="Roboto"/>
                <a:ea typeface="Roboto"/>
                <a:cs typeface="Roboto"/>
                <a:sym typeface="Roboto"/>
              </a:rPr>
              <a:t>Results Refinement</a:t>
            </a:r>
            <a:endParaRPr sz="1100">
              <a:latin typeface="Roboto"/>
              <a:ea typeface="Roboto"/>
              <a:cs typeface="Roboto"/>
              <a:sym typeface="Roboto"/>
            </a:endParaRPr>
          </a:p>
        </p:txBody>
      </p:sp>
      <p:grpSp>
        <p:nvGrpSpPr>
          <p:cNvPr id="36" name="Google Shape;575;p27">
            <a:extLst>
              <a:ext uri="{FF2B5EF4-FFF2-40B4-BE49-F238E27FC236}">
                <a16:creationId xmlns:a16="http://schemas.microsoft.com/office/drawing/2014/main" id="{1D8698FD-C52A-8B36-7A7F-DFF76E4A232E}"/>
              </a:ext>
            </a:extLst>
          </p:cNvPr>
          <p:cNvGrpSpPr/>
          <p:nvPr/>
        </p:nvGrpSpPr>
        <p:grpSpPr>
          <a:xfrm>
            <a:off x="8375302" y="1568250"/>
            <a:ext cx="1122000" cy="3721500"/>
            <a:chOff x="2023500" y="1010625"/>
            <a:chExt cx="1122000" cy="3721500"/>
          </a:xfrm>
        </p:grpSpPr>
        <p:sp>
          <p:nvSpPr>
            <p:cNvPr id="37" name="Google Shape;576;p27">
              <a:extLst>
                <a:ext uri="{FF2B5EF4-FFF2-40B4-BE49-F238E27FC236}">
                  <a16:creationId xmlns:a16="http://schemas.microsoft.com/office/drawing/2014/main" id="{C1AE166F-1465-4824-78CC-7E028FDC8DD8}"/>
                </a:ext>
              </a:extLst>
            </p:cNvPr>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38" name="Google Shape;577;p27">
              <a:extLst>
                <a:ext uri="{FF2B5EF4-FFF2-40B4-BE49-F238E27FC236}">
                  <a16:creationId xmlns:a16="http://schemas.microsoft.com/office/drawing/2014/main" id="{45BC649E-3CD0-CD81-4140-3A43338B4BC6}"/>
                </a:ext>
              </a:extLst>
            </p:cNvPr>
            <p:cNvSpPr/>
            <p:nvPr/>
          </p:nvSpPr>
          <p:spPr>
            <a:xfrm>
              <a:off x="2023500" y="1010625"/>
              <a:ext cx="1122000" cy="3288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Week 13</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grpSp>
        <p:nvGrpSpPr>
          <p:cNvPr id="39" name="Google Shape;575;p27">
            <a:extLst>
              <a:ext uri="{FF2B5EF4-FFF2-40B4-BE49-F238E27FC236}">
                <a16:creationId xmlns:a16="http://schemas.microsoft.com/office/drawing/2014/main" id="{D2B4BC52-BE6A-308D-8485-41BBB0B5ED1D}"/>
              </a:ext>
            </a:extLst>
          </p:cNvPr>
          <p:cNvGrpSpPr/>
          <p:nvPr/>
        </p:nvGrpSpPr>
        <p:grpSpPr>
          <a:xfrm>
            <a:off x="9760627" y="1568250"/>
            <a:ext cx="1122000" cy="3721500"/>
            <a:chOff x="2023500" y="1010625"/>
            <a:chExt cx="1122000" cy="3721500"/>
          </a:xfrm>
        </p:grpSpPr>
        <p:sp>
          <p:nvSpPr>
            <p:cNvPr id="40" name="Google Shape;576;p27">
              <a:extLst>
                <a:ext uri="{FF2B5EF4-FFF2-40B4-BE49-F238E27FC236}">
                  <a16:creationId xmlns:a16="http://schemas.microsoft.com/office/drawing/2014/main" id="{427EA19A-EB59-3CCD-AADE-C3CDD52EC5F4}"/>
                </a:ext>
              </a:extLst>
            </p:cNvPr>
            <p:cNvSpPr/>
            <p:nvPr/>
          </p:nvSpPr>
          <p:spPr>
            <a:xfrm>
              <a:off x="2023500" y="1010625"/>
              <a:ext cx="1122000" cy="3721500"/>
            </a:xfrm>
            <a:prstGeom prst="roundRect">
              <a:avLst>
                <a:gd name="adj" fmla="val 15755"/>
              </a:avLst>
            </a:prstGeom>
            <a:solidFill>
              <a:srgbClr val="026796">
                <a:alpha val="12549"/>
              </a:srgb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endParaRPr sz="1600">
                <a:solidFill>
                  <a:schemeClr val="lt1"/>
                </a:solidFill>
                <a:latin typeface="Fira Sans Extra Condensed Medium"/>
                <a:ea typeface="Fira Sans Extra Condensed Medium"/>
                <a:cs typeface="Fira Sans Extra Condensed Medium"/>
                <a:sym typeface="Fira Sans Extra Condensed Medium"/>
              </a:endParaRPr>
            </a:p>
          </p:txBody>
        </p:sp>
        <p:sp>
          <p:nvSpPr>
            <p:cNvPr id="41" name="Google Shape;577;p27">
              <a:extLst>
                <a:ext uri="{FF2B5EF4-FFF2-40B4-BE49-F238E27FC236}">
                  <a16:creationId xmlns:a16="http://schemas.microsoft.com/office/drawing/2014/main" id="{24D218F2-DBF5-5B81-ACE8-EE9242BB610B}"/>
                </a:ext>
              </a:extLst>
            </p:cNvPr>
            <p:cNvSpPr/>
            <p:nvPr/>
          </p:nvSpPr>
          <p:spPr>
            <a:xfrm>
              <a:off x="2023500" y="1010625"/>
              <a:ext cx="1122000" cy="328800"/>
            </a:xfrm>
            <a:prstGeom prst="roundRect">
              <a:avLst>
                <a:gd name="adj" fmla="val 50000"/>
              </a:avLst>
            </a:prstGeom>
            <a:solidFill>
              <a:schemeClr val="accent2">
                <a:lumMod val="75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600">
                  <a:solidFill>
                    <a:schemeClr val="lt1"/>
                  </a:solidFill>
                  <a:latin typeface="Fira Sans Extra Condensed Medium"/>
                  <a:ea typeface="Fira Sans Extra Condensed Medium"/>
                  <a:cs typeface="Fira Sans Extra Condensed Medium"/>
                  <a:sym typeface="Fira Sans Extra Condensed Medium"/>
                </a:rPr>
                <a:t>Week 14</a:t>
              </a:r>
              <a:endParaRPr sz="16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42" name="Google Shape;582;p27">
            <a:extLst>
              <a:ext uri="{FF2B5EF4-FFF2-40B4-BE49-F238E27FC236}">
                <a16:creationId xmlns:a16="http://schemas.microsoft.com/office/drawing/2014/main" id="{30EF6B5D-D5F5-2F02-0873-C28A3D305F29}"/>
              </a:ext>
            </a:extLst>
          </p:cNvPr>
          <p:cNvSpPr/>
          <p:nvPr/>
        </p:nvSpPr>
        <p:spPr>
          <a:xfrm>
            <a:off x="8360159" y="3912738"/>
            <a:ext cx="1122000" cy="423680"/>
          </a:xfrm>
          <a:prstGeom prst="roundRect">
            <a:avLst>
              <a:gd name="adj" fmla="val 50000"/>
            </a:avLst>
          </a:prstGeom>
          <a:solidFill>
            <a:schemeClr val="accent3">
              <a:lumMod val="60000"/>
              <a:lumOff val="4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100">
                <a:solidFill>
                  <a:srgbClr val="FFFFFF"/>
                </a:solidFill>
                <a:latin typeface="Roboto"/>
                <a:ea typeface="Roboto"/>
                <a:cs typeface="Roboto"/>
                <a:sym typeface="Roboto"/>
              </a:rPr>
              <a:t>Second Draft</a:t>
            </a:r>
            <a:endParaRPr sz="1100">
              <a:latin typeface="Roboto"/>
              <a:ea typeface="Roboto"/>
              <a:cs typeface="Roboto"/>
              <a:sym typeface="Roboto"/>
            </a:endParaRPr>
          </a:p>
        </p:txBody>
      </p:sp>
      <p:sp>
        <p:nvSpPr>
          <p:cNvPr id="43" name="Google Shape;582;p27">
            <a:extLst>
              <a:ext uri="{FF2B5EF4-FFF2-40B4-BE49-F238E27FC236}">
                <a16:creationId xmlns:a16="http://schemas.microsoft.com/office/drawing/2014/main" id="{53B68CEA-3EBA-E221-99CE-9F8601965C48}"/>
              </a:ext>
            </a:extLst>
          </p:cNvPr>
          <p:cNvSpPr/>
          <p:nvPr/>
        </p:nvSpPr>
        <p:spPr>
          <a:xfrm>
            <a:off x="9745484" y="3912738"/>
            <a:ext cx="1122000" cy="423680"/>
          </a:xfrm>
          <a:prstGeom prst="roundRect">
            <a:avLst>
              <a:gd name="adj" fmla="val 50000"/>
            </a:avLst>
          </a:prstGeom>
          <a:solidFill>
            <a:schemeClr val="tx2">
              <a:lumMod val="40000"/>
              <a:lumOff val="60000"/>
            </a:schemeClr>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100">
                <a:solidFill>
                  <a:srgbClr val="FFFFFF"/>
                </a:solidFill>
                <a:latin typeface="Roboto"/>
                <a:ea typeface="Roboto"/>
                <a:cs typeface="Roboto"/>
                <a:sym typeface="Roboto"/>
              </a:rPr>
              <a:t>Presentation</a:t>
            </a:r>
            <a:endParaRPr sz="1100">
              <a:latin typeface="Roboto"/>
              <a:ea typeface="Roboto"/>
              <a:cs typeface="Roboto"/>
              <a:sym typeface="Roboto"/>
            </a:endParaRPr>
          </a:p>
        </p:txBody>
      </p:sp>
    </p:spTree>
    <p:extLst>
      <p:ext uri="{BB962C8B-B14F-4D97-AF65-F5344CB8AC3E}">
        <p14:creationId xmlns:p14="http://schemas.microsoft.com/office/powerpoint/2010/main" val="554596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0D64D9-09D1-EEE5-D427-059FADF5799E}"/>
              </a:ext>
            </a:extLst>
          </p:cNvPr>
          <p:cNvSpPr>
            <a:spLocks noGrp="1"/>
          </p:cNvSpPr>
          <p:nvPr>
            <p:ph type="body" sz="quarter" idx="11"/>
          </p:nvPr>
        </p:nvSpPr>
        <p:spPr/>
        <p:txBody>
          <a:bodyPr/>
          <a:lstStyle/>
          <a:p>
            <a:endParaRPr lang="en-US"/>
          </a:p>
        </p:txBody>
      </p:sp>
    </p:spTree>
    <p:extLst>
      <p:ext uri="{BB962C8B-B14F-4D97-AF65-F5344CB8AC3E}">
        <p14:creationId xmlns:p14="http://schemas.microsoft.com/office/powerpoint/2010/main" val="1512296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11E9-DDFB-4D36-9EB4-90DB9AA0471C}"/>
              </a:ext>
            </a:extLst>
          </p:cNvPr>
          <p:cNvSpPr>
            <a:spLocks noGrp="1"/>
          </p:cNvSpPr>
          <p:nvPr>
            <p:ph type="title"/>
          </p:nvPr>
        </p:nvSpPr>
        <p:spPr>
          <a:xfrm>
            <a:off x="384000" y="201600"/>
            <a:ext cx="11424000" cy="543600"/>
          </a:xfrm>
        </p:spPr>
        <p:txBody>
          <a:bodyPr/>
          <a:lstStyle/>
          <a:p>
            <a:r>
              <a:rPr lang="en-US"/>
              <a:t>Table of Contents</a:t>
            </a:r>
          </a:p>
        </p:txBody>
      </p:sp>
      <p:sp>
        <p:nvSpPr>
          <p:cNvPr id="5" name="TextBox 4">
            <a:extLst>
              <a:ext uri="{FF2B5EF4-FFF2-40B4-BE49-F238E27FC236}">
                <a16:creationId xmlns:a16="http://schemas.microsoft.com/office/drawing/2014/main" id="{C84D5A40-699D-41DC-A240-5AD5FC126312}"/>
              </a:ext>
            </a:extLst>
          </p:cNvPr>
          <p:cNvSpPr txBox="1">
            <a:spLocks noChangeArrowheads="1"/>
          </p:cNvSpPr>
          <p:nvPr/>
        </p:nvSpPr>
        <p:spPr bwMode="auto">
          <a:xfrm>
            <a:off x="290728" y="1002894"/>
            <a:ext cx="6564204" cy="5217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indent="-274320">
              <a:lnSpc>
                <a:spcPct val="150000"/>
              </a:lnSpc>
              <a:buFont typeface="+mj-lt"/>
              <a:buAutoNum type="arabicPeriod"/>
            </a:pPr>
            <a:r>
              <a:rPr lang="en-US" altLang="en-US" sz="1600" b="1"/>
              <a:t>Introduction</a:t>
            </a:r>
            <a:r>
              <a:rPr lang="en-US" altLang="en-US" sz="1600"/>
              <a:t> </a:t>
            </a:r>
          </a:p>
          <a:p>
            <a:pPr indent="-274320">
              <a:lnSpc>
                <a:spcPct val="150000"/>
              </a:lnSpc>
              <a:buFont typeface="+mj-lt"/>
              <a:buAutoNum type="arabicPeriod"/>
            </a:pPr>
            <a:r>
              <a:rPr lang="en-US" sz="1600" b="1"/>
              <a:t>Methodology:</a:t>
            </a:r>
          </a:p>
          <a:p>
            <a:pPr marL="754380" lvl="1">
              <a:lnSpc>
                <a:spcPct val="150000"/>
              </a:lnSpc>
              <a:buFont typeface="Arial" panose="020B0604020202020204" pitchFamily="34" charset="0"/>
              <a:buChar char="•"/>
            </a:pPr>
            <a:r>
              <a:rPr lang="en-US" sz="1600"/>
              <a:t>Uniaxial Tensile Tests</a:t>
            </a:r>
          </a:p>
          <a:p>
            <a:pPr marL="754380" lvl="1">
              <a:lnSpc>
                <a:spcPct val="150000"/>
              </a:lnSpc>
              <a:buFont typeface="Arial" panose="020B0604020202020204" pitchFamily="34" charset="0"/>
              <a:buChar char="•"/>
            </a:pPr>
            <a:r>
              <a:rPr lang="en-US" sz="1600"/>
              <a:t>Machine Learning</a:t>
            </a:r>
          </a:p>
          <a:p>
            <a:pPr marL="754380" lvl="1">
              <a:lnSpc>
                <a:spcPct val="150000"/>
              </a:lnSpc>
              <a:buFont typeface="Arial" panose="020B0604020202020204" pitchFamily="34" charset="0"/>
              <a:buChar char="•"/>
            </a:pPr>
            <a:r>
              <a:rPr lang="en-US" sz="1600"/>
              <a:t>Flow Fitting Curve</a:t>
            </a:r>
          </a:p>
          <a:p>
            <a:pPr marL="754380" lvl="1">
              <a:lnSpc>
                <a:spcPct val="150000"/>
              </a:lnSpc>
              <a:buFont typeface="Arial" panose="020B0604020202020204" pitchFamily="34" charset="0"/>
              <a:buChar char="•"/>
            </a:pPr>
            <a:r>
              <a:rPr lang="en-US" sz="1600"/>
              <a:t>Abaqus Simulation</a:t>
            </a:r>
          </a:p>
          <a:p>
            <a:pPr marL="754380" lvl="1">
              <a:lnSpc>
                <a:spcPct val="150000"/>
              </a:lnSpc>
              <a:buFont typeface="Arial" panose="020B0604020202020204" pitchFamily="34" charset="0"/>
              <a:buChar char="•"/>
            </a:pPr>
            <a:r>
              <a:rPr lang="en-US" sz="1600"/>
              <a:t>Fracture Tests – Force Displacement curves</a:t>
            </a:r>
          </a:p>
          <a:p>
            <a:pPr marL="754380" lvl="1">
              <a:lnSpc>
                <a:spcPct val="150000"/>
              </a:lnSpc>
              <a:buFont typeface="Arial" panose="020B0604020202020204" pitchFamily="34" charset="0"/>
              <a:buChar char="•"/>
            </a:pPr>
            <a:r>
              <a:rPr lang="en-US" sz="1600"/>
              <a:t>Strain-Rate &amp; Temperature dependency parameter calibration</a:t>
            </a:r>
          </a:p>
          <a:p>
            <a:pPr indent="-274320">
              <a:lnSpc>
                <a:spcPct val="150000"/>
              </a:lnSpc>
              <a:buFont typeface="+mj-lt"/>
              <a:buAutoNum type="arabicPeriod"/>
            </a:pPr>
            <a:r>
              <a:rPr lang="en-US" sz="1600" b="1"/>
              <a:t>Current Progress:</a:t>
            </a:r>
          </a:p>
          <a:p>
            <a:pPr marL="754380" lvl="1">
              <a:lnSpc>
                <a:spcPct val="150000"/>
              </a:lnSpc>
              <a:buFont typeface="Arial" panose="020B0604020202020204" pitchFamily="34" charset="0"/>
              <a:buChar char="•"/>
            </a:pPr>
            <a:r>
              <a:rPr lang="en-US" sz="1600"/>
              <a:t>Constitutive Model</a:t>
            </a:r>
            <a:endParaRPr lang="en-US" sz="1600" b="1"/>
          </a:p>
          <a:p>
            <a:pPr lvl="1" indent="-274320">
              <a:lnSpc>
                <a:spcPct val="150000"/>
              </a:lnSpc>
              <a:buFont typeface="Arial" panose="020B0604020202020204" pitchFamily="34" charset="0"/>
              <a:buChar char="•"/>
            </a:pPr>
            <a:r>
              <a:rPr lang="en-US" sz="1600"/>
              <a:t>Machine Learning</a:t>
            </a:r>
          </a:p>
          <a:p>
            <a:pPr indent="-274320">
              <a:lnSpc>
                <a:spcPct val="150000"/>
              </a:lnSpc>
              <a:buFont typeface="+mj-lt"/>
              <a:buAutoNum type="arabicPeriod"/>
            </a:pPr>
            <a:r>
              <a:rPr lang="en-US" altLang="en-US" sz="1600" b="1"/>
              <a:t>Discussion and Conclusion:</a:t>
            </a:r>
            <a:endParaRPr lang="en-US" sz="1600" b="1"/>
          </a:p>
          <a:p>
            <a:pPr lvl="1" indent="-274320">
              <a:lnSpc>
                <a:spcPct val="150000"/>
              </a:lnSpc>
              <a:buFont typeface="Arial" panose="020B0604020202020204" pitchFamily="34" charset="0"/>
              <a:buChar char="•"/>
            </a:pPr>
            <a:r>
              <a:rPr lang="en-US" sz="1600"/>
              <a:t>Provide a future timeline</a:t>
            </a:r>
          </a:p>
          <a:p>
            <a:pPr lvl="1" indent="-274320">
              <a:lnSpc>
                <a:spcPct val="150000"/>
              </a:lnSpc>
              <a:buFont typeface="Arial" panose="020B0604020202020204" pitchFamily="34" charset="0"/>
              <a:buChar char="•"/>
            </a:pPr>
            <a:r>
              <a:rPr lang="en-US" sz="1600"/>
              <a:t>Discussion</a:t>
            </a:r>
          </a:p>
        </p:txBody>
      </p:sp>
    </p:spTree>
    <p:extLst>
      <p:ext uri="{BB962C8B-B14F-4D97-AF65-F5344CB8AC3E}">
        <p14:creationId xmlns:p14="http://schemas.microsoft.com/office/powerpoint/2010/main" val="423727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84B325-B9AE-191B-AB1E-D893E57ED6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D30B37-F602-A3B6-9AE2-57102F107F3C}"/>
              </a:ext>
            </a:extLst>
          </p:cNvPr>
          <p:cNvSpPr>
            <a:spLocks noGrp="1"/>
          </p:cNvSpPr>
          <p:nvPr>
            <p:ph type="title"/>
          </p:nvPr>
        </p:nvSpPr>
        <p:spPr>
          <a:xfrm>
            <a:off x="384000" y="201600"/>
            <a:ext cx="11424000" cy="543600"/>
          </a:xfrm>
        </p:spPr>
        <p:txBody>
          <a:bodyPr/>
          <a:lstStyle/>
          <a:p>
            <a:r>
              <a:rPr lang="en-US"/>
              <a:t>Table of Contents</a:t>
            </a:r>
          </a:p>
        </p:txBody>
      </p:sp>
      <p:sp>
        <p:nvSpPr>
          <p:cNvPr id="5" name="TextBox 4">
            <a:extLst>
              <a:ext uri="{FF2B5EF4-FFF2-40B4-BE49-F238E27FC236}">
                <a16:creationId xmlns:a16="http://schemas.microsoft.com/office/drawing/2014/main" id="{BF0697F3-BC53-C391-843D-84502B01FD29}"/>
              </a:ext>
            </a:extLst>
          </p:cNvPr>
          <p:cNvSpPr txBox="1">
            <a:spLocks noChangeArrowheads="1"/>
          </p:cNvSpPr>
          <p:nvPr/>
        </p:nvSpPr>
        <p:spPr bwMode="auto">
          <a:xfrm>
            <a:off x="659844" y="935782"/>
            <a:ext cx="7452310" cy="5586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54330" indent="-342900">
              <a:lnSpc>
                <a:spcPct val="150000"/>
              </a:lnSpc>
              <a:buFont typeface="+mj-lt"/>
              <a:buAutoNum type="arabicPeriod"/>
            </a:pPr>
            <a:r>
              <a:rPr lang="en-US" altLang="en-US" sz="1600" b="1"/>
              <a:t>Introduction </a:t>
            </a:r>
            <a:r>
              <a:rPr lang="en-US" altLang="en-US" sz="1600"/>
              <a:t>Motivation --An</a:t>
            </a:r>
          </a:p>
          <a:p>
            <a:pPr indent="-274320">
              <a:lnSpc>
                <a:spcPct val="150000"/>
              </a:lnSpc>
              <a:buFont typeface="+mj-lt"/>
              <a:buAutoNum type="arabicPeriod"/>
            </a:pPr>
            <a:r>
              <a:rPr lang="en-US" sz="1600" b="1"/>
              <a:t>Methodology </a:t>
            </a:r>
            <a:r>
              <a:rPr lang="en-US" sz="1600"/>
              <a:t>--An</a:t>
            </a:r>
          </a:p>
          <a:p>
            <a:pPr marL="754380" lvl="1">
              <a:lnSpc>
                <a:spcPct val="150000"/>
              </a:lnSpc>
              <a:buFont typeface="Arial" panose="020B0604020202020204" pitchFamily="34" charset="0"/>
              <a:buChar char="•"/>
            </a:pPr>
            <a:r>
              <a:rPr lang="en-US" sz="1600"/>
              <a:t>Brief recap of working flow</a:t>
            </a:r>
          </a:p>
          <a:p>
            <a:pPr marL="754380" lvl="1">
              <a:lnSpc>
                <a:spcPct val="150000"/>
              </a:lnSpc>
              <a:buFont typeface="Arial" panose="020B0604020202020204" pitchFamily="34" charset="0"/>
              <a:buChar char="•"/>
            </a:pPr>
            <a:r>
              <a:rPr lang="en-US" sz="1600"/>
              <a:t>Recap first half progress: Constitutive + ML</a:t>
            </a:r>
          </a:p>
          <a:p>
            <a:pPr marL="354330" indent="-342900">
              <a:lnSpc>
                <a:spcPct val="150000"/>
              </a:lnSpc>
              <a:buFont typeface="+mj-lt"/>
              <a:buAutoNum type="arabicPeriod"/>
            </a:pPr>
            <a:r>
              <a:rPr lang="en-US" sz="1600" b="1"/>
              <a:t>Constitutive model</a:t>
            </a:r>
          </a:p>
          <a:p>
            <a:pPr marL="811530" lvl="1" indent="-342900">
              <a:lnSpc>
                <a:spcPct val="150000"/>
              </a:lnSpc>
              <a:buFont typeface="Arial" panose="020B0604020202020204" pitchFamily="34" charset="0"/>
              <a:buChar char="•"/>
            </a:pPr>
            <a:r>
              <a:rPr lang="en-US" sz="1600"/>
              <a:t>Temperature calibration: How + results --Thoa</a:t>
            </a:r>
          </a:p>
          <a:p>
            <a:pPr marL="811530" lvl="1" indent="-342900">
              <a:lnSpc>
                <a:spcPct val="150000"/>
              </a:lnSpc>
              <a:buFont typeface="Arial" panose="020B0604020202020204" pitchFamily="34" charset="0"/>
              <a:buChar char="•"/>
            </a:pPr>
            <a:r>
              <a:rPr lang="en-US" sz="1600"/>
              <a:t>Strain-rate calibration: How + result --Linh</a:t>
            </a:r>
          </a:p>
          <a:p>
            <a:pPr marL="811530" lvl="1" indent="-342900">
              <a:lnSpc>
                <a:spcPct val="150000"/>
              </a:lnSpc>
              <a:buFont typeface="Arial" panose="020B0604020202020204" pitchFamily="34" charset="0"/>
              <a:buChar char="•"/>
            </a:pPr>
            <a:r>
              <a:rPr lang="en-US" sz="1600"/>
              <a:t>Validation --An</a:t>
            </a:r>
          </a:p>
          <a:p>
            <a:pPr marL="354330" indent="-342900">
              <a:lnSpc>
                <a:spcPct val="150000"/>
              </a:lnSpc>
              <a:buFont typeface="+mj-lt"/>
              <a:buAutoNum type="arabicPeriod"/>
            </a:pPr>
            <a:r>
              <a:rPr lang="en-US" sz="1600" b="1"/>
              <a:t>Machine learning --Hoang</a:t>
            </a:r>
          </a:p>
          <a:p>
            <a:pPr marL="754380" lvl="1">
              <a:lnSpc>
                <a:spcPct val="150000"/>
              </a:lnSpc>
              <a:buFont typeface="Arial" panose="020B0604020202020204" pitchFamily="34" charset="0"/>
              <a:buChar char="•"/>
            </a:pPr>
            <a:r>
              <a:rPr lang="en-US" sz="1600"/>
              <a:t>How + results</a:t>
            </a:r>
            <a:endParaRPr lang="en-US" sz="1600" b="1"/>
          </a:p>
          <a:p>
            <a:pPr lvl="1" indent="-274320">
              <a:lnSpc>
                <a:spcPct val="150000"/>
              </a:lnSpc>
              <a:buFont typeface="Arial" panose="020B0604020202020204" pitchFamily="34" charset="0"/>
              <a:buChar char="•"/>
            </a:pPr>
            <a:r>
              <a:rPr lang="en-US" sz="1600"/>
              <a:t>Validation: 500C with simulation</a:t>
            </a:r>
          </a:p>
          <a:p>
            <a:pPr indent="-274320">
              <a:lnSpc>
                <a:spcPct val="150000"/>
              </a:lnSpc>
              <a:buFont typeface="+mj-lt"/>
              <a:buAutoNum type="arabicPeriod"/>
            </a:pPr>
            <a:r>
              <a:rPr lang="en-US" altLang="en-US" sz="1600" b="1"/>
              <a:t>Discussion + Conclusion</a:t>
            </a:r>
          </a:p>
          <a:p>
            <a:pPr marL="754380" lvl="1">
              <a:lnSpc>
                <a:spcPct val="150000"/>
              </a:lnSpc>
              <a:buFont typeface="Arial" panose="020B0604020202020204" pitchFamily="34" charset="0"/>
              <a:buChar char="•"/>
            </a:pPr>
            <a:r>
              <a:rPr lang="en-US" altLang="en-US" sz="1600"/>
              <a:t>Summary of final results + compare with the existing paper -- Thoa</a:t>
            </a:r>
          </a:p>
          <a:p>
            <a:pPr marL="754380" lvl="1">
              <a:lnSpc>
                <a:spcPct val="150000"/>
              </a:lnSpc>
              <a:buFont typeface="Arial" panose="020B0604020202020204" pitchFamily="34" charset="0"/>
              <a:buChar char="•"/>
            </a:pPr>
            <a:r>
              <a:rPr lang="en-US" altLang="en-US" sz="1600"/>
              <a:t>Limitations + future improvement -- Linh</a:t>
            </a:r>
          </a:p>
          <a:p>
            <a:pPr marL="754380" lvl="1">
              <a:lnSpc>
                <a:spcPct val="150000"/>
              </a:lnSpc>
              <a:buFont typeface="Arial" panose="020B0604020202020204" pitchFamily="34" charset="0"/>
              <a:buChar char="•"/>
            </a:pPr>
            <a:r>
              <a:rPr lang="en-US" altLang="en-US" sz="1600"/>
              <a:t>Conclusion: Lesson learnt </a:t>
            </a:r>
          </a:p>
        </p:txBody>
      </p:sp>
    </p:spTree>
    <p:extLst>
      <p:ext uri="{BB962C8B-B14F-4D97-AF65-F5344CB8AC3E}">
        <p14:creationId xmlns:p14="http://schemas.microsoft.com/office/powerpoint/2010/main" val="3184187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11E9-DDFB-4D36-9EB4-90DB9AA0471C}"/>
              </a:ext>
            </a:extLst>
          </p:cNvPr>
          <p:cNvSpPr>
            <a:spLocks noGrp="1"/>
          </p:cNvSpPr>
          <p:nvPr>
            <p:ph type="title"/>
          </p:nvPr>
        </p:nvSpPr>
        <p:spPr>
          <a:xfrm>
            <a:off x="384000" y="201600"/>
            <a:ext cx="11424000" cy="543600"/>
          </a:xfrm>
        </p:spPr>
        <p:txBody>
          <a:bodyPr/>
          <a:lstStyle/>
          <a:p>
            <a:r>
              <a:rPr lang="en-US">
                <a:latin typeface="Arial"/>
                <a:cs typeface="Arial"/>
              </a:rPr>
              <a:t>Methodology</a:t>
            </a:r>
            <a:endParaRPr lang="en-US"/>
          </a:p>
        </p:txBody>
      </p:sp>
      <p:sp>
        <p:nvSpPr>
          <p:cNvPr id="78" name="Text Placeholder 7">
            <a:extLst>
              <a:ext uri="{FF2B5EF4-FFF2-40B4-BE49-F238E27FC236}">
                <a16:creationId xmlns:a16="http://schemas.microsoft.com/office/drawing/2014/main" id="{6473659A-8581-337A-A14F-ADC2C609EBF3}"/>
              </a:ext>
            </a:extLst>
          </p:cNvPr>
          <p:cNvSpPr txBox="1">
            <a:spLocks/>
          </p:cNvSpPr>
          <p:nvPr/>
        </p:nvSpPr>
        <p:spPr>
          <a:xfrm>
            <a:off x="386379" y="970187"/>
            <a:ext cx="11535826" cy="545349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buNone/>
            </a:pPr>
            <a:r>
              <a:rPr lang="en-US" sz="1600" b="1">
                <a:latin typeface="Arial"/>
                <a:cs typeface="Arial"/>
              </a:rPr>
              <a:t>1. Uniaxial tensile tests </a:t>
            </a:r>
            <a:r>
              <a:rPr lang="en-US" sz="1400">
                <a:latin typeface="Arial"/>
                <a:cs typeface="Arial"/>
              </a:rPr>
              <a:t>43 cases on DP1000 (</a:t>
            </a:r>
            <a:r>
              <a:rPr lang="en-US" sz="1400" err="1">
                <a:latin typeface="Arial"/>
                <a:cs typeface="Arial"/>
              </a:rPr>
              <a:t>DD,RD,TD,Tmpt</a:t>
            </a:r>
            <a:r>
              <a:rPr lang="en-US" sz="1400">
                <a:latin typeface="Arial"/>
                <a:cs typeface="Arial"/>
              </a:rPr>
              <a:t>, </a:t>
            </a:r>
            <a:r>
              <a:rPr lang="en-US" sz="1400" err="1">
                <a:latin typeface="Arial"/>
                <a:cs typeface="Arial"/>
              </a:rPr>
              <a:t>StrnRt</a:t>
            </a:r>
            <a:r>
              <a:rPr lang="en-US" sz="1400">
                <a:latin typeface="Arial"/>
                <a:cs typeface="Arial"/>
              </a:rPr>
              <a:t>)</a:t>
            </a:r>
          </a:p>
          <a:p>
            <a:pPr indent="0" algn="just">
              <a:buNone/>
            </a:pPr>
            <a:endParaRPr lang="en-US" sz="1400">
              <a:latin typeface="Arial"/>
              <a:cs typeface="Arial"/>
            </a:endParaRPr>
          </a:p>
          <a:p>
            <a:pPr indent="0" algn="just">
              <a:buNone/>
            </a:pPr>
            <a:endParaRPr lang="en-US" sz="1400">
              <a:latin typeface="Arial"/>
              <a:cs typeface="Arial"/>
            </a:endParaRPr>
          </a:p>
          <a:p>
            <a:pPr indent="0" algn="just">
              <a:buNone/>
            </a:pPr>
            <a:endParaRPr lang="en-US" sz="1400">
              <a:latin typeface="Arial"/>
              <a:cs typeface="Arial"/>
            </a:endParaRPr>
          </a:p>
          <a:p>
            <a:pPr indent="0" algn="just">
              <a:buNone/>
            </a:pPr>
            <a:endParaRPr lang="en-US" sz="1400">
              <a:latin typeface="Arial"/>
              <a:cs typeface="Arial"/>
            </a:endParaRPr>
          </a:p>
          <a:p>
            <a:pPr indent="0" algn="just">
              <a:buNone/>
            </a:pPr>
            <a:endParaRPr lang="en-US" sz="1400">
              <a:latin typeface="Arial"/>
              <a:cs typeface="Arial"/>
            </a:endParaRPr>
          </a:p>
          <a:p>
            <a:pPr indent="0" algn="just">
              <a:buNone/>
            </a:pPr>
            <a:endParaRPr lang="en-US" sz="1400">
              <a:latin typeface="Arial"/>
              <a:cs typeface="Arial"/>
            </a:endParaRPr>
          </a:p>
          <a:p>
            <a:pPr indent="0" algn="just">
              <a:buNone/>
            </a:pPr>
            <a:endParaRPr lang="en-US" sz="1400">
              <a:latin typeface="Arial"/>
              <a:cs typeface="Arial"/>
            </a:endParaRPr>
          </a:p>
          <a:p>
            <a:pPr indent="0" algn="just">
              <a:buNone/>
            </a:pPr>
            <a:endParaRPr lang="en-US" sz="1400">
              <a:latin typeface="Arial"/>
              <a:cs typeface="Arial"/>
            </a:endParaRPr>
          </a:p>
          <a:p>
            <a:pPr indent="0" algn="just">
              <a:buNone/>
            </a:pPr>
            <a:endParaRPr lang="en-US" sz="1400">
              <a:latin typeface="Arial"/>
              <a:cs typeface="Arial"/>
            </a:endParaRPr>
          </a:p>
          <a:p>
            <a:pPr indent="0" algn="just">
              <a:buNone/>
            </a:pPr>
            <a:endParaRPr lang="en-US" sz="1400">
              <a:latin typeface="Arial"/>
              <a:cs typeface="Arial"/>
            </a:endParaRPr>
          </a:p>
          <a:p>
            <a:pPr indent="0" algn="just">
              <a:buNone/>
            </a:pPr>
            <a:endParaRPr lang="en-US" sz="1600" b="1">
              <a:latin typeface="Arial"/>
              <a:cs typeface="Arial"/>
            </a:endParaRPr>
          </a:p>
          <a:p>
            <a:pPr indent="0" algn="just">
              <a:buNone/>
            </a:pPr>
            <a:r>
              <a:rPr lang="en-US" sz="1600" b="1">
                <a:latin typeface="Arial"/>
                <a:cs typeface="Arial"/>
              </a:rPr>
              <a:t>3. Flow fitting curve</a:t>
            </a:r>
          </a:p>
          <a:p>
            <a:pPr indent="0" algn="just">
              <a:lnSpc>
                <a:spcPct val="150000"/>
              </a:lnSpc>
              <a:buNone/>
            </a:pPr>
            <a:endParaRPr lang="en-US" sz="1400">
              <a:latin typeface="Arial"/>
              <a:cs typeface="Arial"/>
            </a:endParaRPr>
          </a:p>
        </p:txBody>
      </p:sp>
      <p:pic>
        <p:nvPicPr>
          <p:cNvPr id="79" name="Picture 78" descr="A table with ticks and numbers&#10;&#10;Description automatically generated">
            <a:extLst>
              <a:ext uri="{FF2B5EF4-FFF2-40B4-BE49-F238E27FC236}">
                <a16:creationId xmlns:a16="http://schemas.microsoft.com/office/drawing/2014/main" id="{86D90500-FF6C-1708-065C-6488FACEE9F2}"/>
              </a:ext>
            </a:extLst>
          </p:cNvPr>
          <p:cNvPicPr>
            <a:picLocks noChangeAspect="1"/>
          </p:cNvPicPr>
          <p:nvPr/>
        </p:nvPicPr>
        <p:blipFill>
          <a:blip r:embed="rId3"/>
          <a:stretch>
            <a:fillRect/>
          </a:stretch>
        </p:blipFill>
        <p:spPr>
          <a:xfrm>
            <a:off x="583440" y="1624044"/>
            <a:ext cx="3454349" cy="1752192"/>
          </a:xfrm>
          <a:prstGeom prst="rect">
            <a:avLst/>
          </a:prstGeom>
        </p:spPr>
      </p:pic>
      <p:grpSp>
        <p:nvGrpSpPr>
          <p:cNvPr id="5" name="Group 4">
            <a:extLst>
              <a:ext uri="{FF2B5EF4-FFF2-40B4-BE49-F238E27FC236}">
                <a16:creationId xmlns:a16="http://schemas.microsoft.com/office/drawing/2014/main" id="{0516562B-7166-F222-C879-265DA4ED7411}"/>
              </a:ext>
            </a:extLst>
          </p:cNvPr>
          <p:cNvGrpSpPr/>
          <p:nvPr/>
        </p:nvGrpSpPr>
        <p:grpSpPr>
          <a:xfrm>
            <a:off x="13150584" y="1041501"/>
            <a:ext cx="4590469" cy="4465175"/>
            <a:chOff x="7400591" y="1041501"/>
            <a:chExt cx="4590469" cy="4465175"/>
          </a:xfrm>
        </p:grpSpPr>
        <p:grpSp>
          <p:nvGrpSpPr>
            <p:cNvPr id="89" name="Group 88">
              <a:extLst>
                <a:ext uri="{FF2B5EF4-FFF2-40B4-BE49-F238E27FC236}">
                  <a16:creationId xmlns:a16="http://schemas.microsoft.com/office/drawing/2014/main" id="{66CEB8F5-43F0-E0E3-C313-D2644FEA0749}"/>
                </a:ext>
              </a:extLst>
            </p:cNvPr>
            <p:cNvGrpSpPr/>
            <p:nvPr/>
          </p:nvGrpSpPr>
          <p:grpSpPr>
            <a:xfrm>
              <a:off x="7882387" y="1262704"/>
              <a:ext cx="4108673" cy="4243972"/>
              <a:chOff x="8938079" y="1501797"/>
              <a:chExt cx="4108673" cy="4243972"/>
            </a:xfrm>
          </p:grpSpPr>
          <p:sp>
            <p:nvSpPr>
              <p:cNvPr id="90" name="Rectangle 2">
                <a:extLst>
                  <a:ext uri="{FF2B5EF4-FFF2-40B4-BE49-F238E27FC236}">
                    <a16:creationId xmlns:a16="http://schemas.microsoft.com/office/drawing/2014/main" id="{1F0085DD-9F53-9E74-ADAA-70C905217C22}"/>
                  </a:ext>
                </a:extLst>
              </p:cNvPr>
              <p:cNvSpPr/>
              <p:nvPr/>
            </p:nvSpPr>
            <p:spPr>
              <a:xfrm>
                <a:off x="9297240" y="1501797"/>
                <a:ext cx="1138760" cy="398845"/>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a:cs typeface="Arial"/>
                  </a:rPr>
                  <a:t>1. Uniaxial tensile tests</a:t>
                </a:r>
              </a:p>
            </p:txBody>
          </p:sp>
          <p:cxnSp>
            <p:nvCxnSpPr>
              <p:cNvPr id="91" name="Straight Arrow Connector 90">
                <a:extLst>
                  <a:ext uri="{FF2B5EF4-FFF2-40B4-BE49-F238E27FC236}">
                    <a16:creationId xmlns:a16="http://schemas.microsoft.com/office/drawing/2014/main" id="{05DEE388-DBD2-8BDB-C2A9-B03564332FE2}"/>
                  </a:ext>
                </a:extLst>
              </p:cNvPr>
              <p:cNvCxnSpPr>
                <a:cxnSpLocks/>
                <a:stCxn id="90" idx="4"/>
                <a:endCxn id="92" idx="0"/>
              </p:cNvCxnSpPr>
              <p:nvPr/>
            </p:nvCxnSpPr>
            <p:spPr>
              <a:xfrm>
                <a:off x="9866620" y="1900642"/>
                <a:ext cx="0" cy="342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2" name="Rectangle 2">
                <a:extLst>
                  <a:ext uri="{FF2B5EF4-FFF2-40B4-BE49-F238E27FC236}">
                    <a16:creationId xmlns:a16="http://schemas.microsoft.com/office/drawing/2014/main" id="{6223CDD4-E545-4C0A-CD54-2586FFEF48D2}"/>
                  </a:ext>
                </a:extLst>
              </p:cNvPr>
              <p:cNvSpPr/>
              <p:nvPr/>
            </p:nvSpPr>
            <p:spPr>
              <a:xfrm>
                <a:off x="9429781" y="2243495"/>
                <a:ext cx="873678" cy="398845"/>
              </a:xfrm>
              <a:prstGeom prst="roundRect">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000">
                    <a:cs typeface="Arial"/>
                  </a:rPr>
                  <a:t>2. Flow fitting curve</a:t>
                </a:r>
              </a:p>
            </p:txBody>
          </p:sp>
          <p:sp>
            <p:nvSpPr>
              <p:cNvPr id="93" name="Text Placeholder 2">
                <a:extLst>
                  <a:ext uri="{FF2B5EF4-FFF2-40B4-BE49-F238E27FC236}">
                    <a16:creationId xmlns:a16="http://schemas.microsoft.com/office/drawing/2014/main" id="{F5D81B28-FC66-E733-6E1B-54AF1D60F916}"/>
                  </a:ext>
                </a:extLst>
              </p:cNvPr>
              <p:cNvSpPr txBox="1">
                <a:spLocks/>
              </p:cNvSpPr>
              <p:nvPr/>
            </p:nvSpPr>
            <p:spPr>
              <a:xfrm>
                <a:off x="9948592" y="1980927"/>
                <a:ext cx="873199" cy="163955"/>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a:latin typeface="Arial"/>
                    <a:cs typeface="Arial"/>
                  </a:rPr>
                  <a:t>Swift-Voce law</a:t>
                </a:r>
                <a:endParaRPr lang="en-US" sz="900"/>
              </a:p>
            </p:txBody>
          </p:sp>
          <p:cxnSp>
            <p:nvCxnSpPr>
              <p:cNvPr id="94" name="Straight Arrow Connector 93">
                <a:extLst>
                  <a:ext uri="{FF2B5EF4-FFF2-40B4-BE49-F238E27FC236}">
                    <a16:creationId xmlns:a16="http://schemas.microsoft.com/office/drawing/2014/main" id="{2EE20D7B-933E-C9CF-4F71-F4A9729DDA7C}"/>
                  </a:ext>
                </a:extLst>
              </p:cNvPr>
              <p:cNvCxnSpPr>
                <a:cxnSpLocks/>
                <a:endCxn id="103" idx="1"/>
              </p:cNvCxnSpPr>
              <p:nvPr/>
            </p:nvCxnSpPr>
            <p:spPr>
              <a:xfrm>
                <a:off x="9863481" y="3958120"/>
                <a:ext cx="1340828" cy="2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5" name="Text Placeholder 2">
                <a:extLst>
                  <a:ext uri="{FF2B5EF4-FFF2-40B4-BE49-F238E27FC236}">
                    <a16:creationId xmlns:a16="http://schemas.microsoft.com/office/drawing/2014/main" id="{44B3FDBC-1786-6113-5D28-FCE2B8CBEEF6}"/>
                  </a:ext>
                </a:extLst>
              </p:cNvPr>
              <p:cNvSpPr txBox="1">
                <a:spLocks/>
              </p:cNvSpPr>
              <p:nvPr/>
            </p:nvSpPr>
            <p:spPr>
              <a:xfrm>
                <a:off x="9930725" y="2739233"/>
                <a:ext cx="1184834" cy="51385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a:latin typeface="Arial"/>
                    <a:cs typeface="Arial"/>
                  </a:rPr>
                  <a:t>DP1000 properties</a:t>
                </a:r>
              </a:p>
              <a:p>
                <a:pPr marL="0" indent="0">
                  <a:buNone/>
                </a:pPr>
                <a:r>
                  <a:rPr lang="en-US" sz="900">
                    <a:latin typeface="Arial"/>
                    <a:cs typeface="Arial"/>
                  </a:rPr>
                  <a:t>Loading direction</a:t>
                </a:r>
              </a:p>
              <a:p>
                <a:pPr marL="0" indent="0">
                  <a:buNone/>
                </a:pPr>
                <a:r>
                  <a:rPr lang="en-US" sz="900">
                    <a:latin typeface="Arial"/>
                    <a:cs typeface="Arial"/>
                  </a:rPr>
                  <a:t>VUMAT subroutine</a:t>
                </a:r>
                <a:endParaRPr lang="en-US" sz="900"/>
              </a:p>
            </p:txBody>
          </p:sp>
          <p:sp>
            <p:nvSpPr>
              <p:cNvPr id="96" name="Rectangle 2">
                <a:extLst>
                  <a:ext uri="{FF2B5EF4-FFF2-40B4-BE49-F238E27FC236}">
                    <a16:creationId xmlns:a16="http://schemas.microsoft.com/office/drawing/2014/main" id="{141682F6-9A85-9D38-8A5E-1C8D3903D80D}"/>
                  </a:ext>
                </a:extLst>
              </p:cNvPr>
              <p:cNvSpPr/>
              <p:nvPr/>
            </p:nvSpPr>
            <p:spPr>
              <a:xfrm>
                <a:off x="9426642" y="3233801"/>
                <a:ext cx="873678" cy="398845"/>
              </a:xfrm>
              <a:prstGeom prst="roundRect">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000">
                    <a:cs typeface="Arial"/>
                  </a:rPr>
                  <a:t>3. Abaqus simulation</a:t>
                </a:r>
              </a:p>
            </p:txBody>
          </p:sp>
          <p:sp>
            <p:nvSpPr>
              <p:cNvPr id="97" name="Rectangle 2">
                <a:extLst>
                  <a:ext uri="{FF2B5EF4-FFF2-40B4-BE49-F238E27FC236}">
                    <a16:creationId xmlns:a16="http://schemas.microsoft.com/office/drawing/2014/main" id="{5C568075-5A9B-705E-4DD1-DC165CF0F1B8}"/>
                  </a:ext>
                </a:extLst>
              </p:cNvPr>
              <p:cNvSpPr/>
              <p:nvPr/>
            </p:nvSpPr>
            <p:spPr>
              <a:xfrm>
                <a:off x="9294101" y="5346924"/>
                <a:ext cx="1138760" cy="398845"/>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1000">
                    <a:cs typeface="Arial"/>
                  </a:rPr>
                  <a:t>5. Fracture tests</a:t>
                </a:r>
                <a:endParaRPr lang="en-US" sz="1000"/>
              </a:p>
            </p:txBody>
          </p:sp>
          <p:cxnSp>
            <p:nvCxnSpPr>
              <p:cNvPr id="98" name="Straight Arrow Connector 97">
                <a:extLst>
                  <a:ext uri="{FF2B5EF4-FFF2-40B4-BE49-F238E27FC236}">
                    <a16:creationId xmlns:a16="http://schemas.microsoft.com/office/drawing/2014/main" id="{7B2385F4-164A-DF0F-6EA3-3F945A26547F}"/>
                  </a:ext>
                </a:extLst>
              </p:cNvPr>
              <p:cNvCxnSpPr>
                <a:cxnSpLocks/>
                <a:stCxn id="96" idx="2"/>
                <a:endCxn id="97" idx="0"/>
              </p:cNvCxnSpPr>
              <p:nvPr/>
            </p:nvCxnSpPr>
            <p:spPr>
              <a:xfrm>
                <a:off x="9863481" y="3632646"/>
                <a:ext cx="0" cy="1714278"/>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99" name="Text Placeholder 2">
                <a:extLst>
                  <a:ext uri="{FF2B5EF4-FFF2-40B4-BE49-F238E27FC236}">
                    <a16:creationId xmlns:a16="http://schemas.microsoft.com/office/drawing/2014/main" id="{9B25BF2B-D584-5894-C9AA-55DACEE49552}"/>
                  </a:ext>
                </a:extLst>
              </p:cNvPr>
              <p:cNvSpPr txBox="1">
                <a:spLocks/>
              </p:cNvSpPr>
              <p:nvPr/>
            </p:nvSpPr>
            <p:spPr>
              <a:xfrm>
                <a:off x="9543897" y="3777548"/>
                <a:ext cx="1141511" cy="134004"/>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latin typeface="Arial"/>
                    <a:cs typeface="Arial"/>
                  </a:rPr>
                  <a:t>NO     YES</a:t>
                </a:r>
                <a:endParaRPr lang="en-US" sz="1000"/>
              </a:p>
            </p:txBody>
          </p:sp>
          <p:sp>
            <p:nvSpPr>
              <p:cNvPr id="100" name="Rectangle 2">
                <a:extLst>
                  <a:ext uri="{FF2B5EF4-FFF2-40B4-BE49-F238E27FC236}">
                    <a16:creationId xmlns:a16="http://schemas.microsoft.com/office/drawing/2014/main" id="{7380DF30-9515-2563-95A2-71348924807A}"/>
                  </a:ext>
                </a:extLst>
              </p:cNvPr>
              <p:cNvSpPr/>
              <p:nvPr/>
            </p:nvSpPr>
            <p:spPr>
              <a:xfrm>
                <a:off x="11210590" y="2525122"/>
                <a:ext cx="1687935" cy="428222"/>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sz="900">
                    <a:cs typeface="Arial"/>
                  </a:rPr>
                  <a:t>9. ML-coupled for temperature and strain-rate dependency </a:t>
                </a:r>
              </a:p>
            </p:txBody>
          </p:sp>
          <p:sp>
            <p:nvSpPr>
              <p:cNvPr id="101" name="Text Placeholder 2">
                <a:extLst>
                  <a:ext uri="{FF2B5EF4-FFF2-40B4-BE49-F238E27FC236}">
                    <a16:creationId xmlns:a16="http://schemas.microsoft.com/office/drawing/2014/main" id="{EFE13B35-F6A8-286F-9650-24F3F8ED42FB}"/>
                  </a:ext>
                </a:extLst>
              </p:cNvPr>
              <p:cNvSpPr txBox="1">
                <a:spLocks/>
              </p:cNvSpPr>
              <p:nvPr/>
            </p:nvSpPr>
            <p:spPr>
              <a:xfrm>
                <a:off x="11006879" y="1516370"/>
                <a:ext cx="801121" cy="15299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latin typeface="Arial"/>
                    <a:cs typeface="Arial"/>
                  </a:rPr>
                  <a:t>LSTM model</a:t>
                </a:r>
                <a:endParaRPr lang="en-US" sz="1000"/>
              </a:p>
            </p:txBody>
          </p:sp>
          <p:sp>
            <p:nvSpPr>
              <p:cNvPr id="102" name="Text Placeholder 2">
                <a:extLst>
                  <a:ext uri="{FF2B5EF4-FFF2-40B4-BE49-F238E27FC236}">
                    <a16:creationId xmlns:a16="http://schemas.microsoft.com/office/drawing/2014/main" id="{80330F79-E4AC-7C35-B8F0-D6B89CC9B591}"/>
                  </a:ext>
                </a:extLst>
              </p:cNvPr>
              <p:cNvSpPr txBox="1">
                <a:spLocks/>
              </p:cNvSpPr>
              <p:nvPr/>
            </p:nvSpPr>
            <p:spPr>
              <a:xfrm>
                <a:off x="9930725" y="3995180"/>
                <a:ext cx="1184834" cy="51385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a:latin typeface="Arial"/>
                    <a:cs typeface="Arial"/>
                  </a:rPr>
                  <a:t>Thermal softening and dynamic strain aging model </a:t>
                </a:r>
                <a:endParaRPr lang="en-US" sz="900"/>
              </a:p>
            </p:txBody>
          </p:sp>
          <p:sp>
            <p:nvSpPr>
              <p:cNvPr id="103" name="Rectangle 2">
                <a:extLst>
                  <a:ext uri="{FF2B5EF4-FFF2-40B4-BE49-F238E27FC236}">
                    <a16:creationId xmlns:a16="http://schemas.microsoft.com/office/drawing/2014/main" id="{32EE5D76-5B73-97DD-1C78-C30087E67E4C}"/>
                  </a:ext>
                </a:extLst>
              </p:cNvPr>
              <p:cNvSpPr/>
              <p:nvPr/>
            </p:nvSpPr>
            <p:spPr>
              <a:xfrm>
                <a:off x="11204309" y="3669732"/>
                <a:ext cx="1694216" cy="582376"/>
              </a:xfrm>
              <a:prstGeom prst="flowChartTerminator">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900">
                    <a:cs typeface="Arial"/>
                  </a:rPr>
                  <a:t>6. Strain-Rate &amp; Temperature dependency parameter calibration</a:t>
                </a:r>
              </a:p>
            </p:txBody>
          </p:sp>
          <p:sp>
            <p:nvSpPr>
              <p:cNvPr id="104" name="Rectangle 2">
                <a:extLst>
                  <a:ext uri="{FF2B5EF4-FFF2-40B4-BE49-F238E27FC236}">
                    <a16:creationId xmlns:a16="http://schemas.microsoft.com/office/drawing/2014/main" id="{E36BA6E4-BD5B-7235-0F1F-B1DCECF43AA3}"/>
                  </a:ext>
                </a:extLst>
              </p:cNvPr>
              <p:cNvSpPr/>
              <p:nvPr/>
            </p:nvSpPr>
            <p:spPr>
              <a:xfrm>
                <a:off x="11204309" y="4660038"/>
                <a:ext cx="1694216" cy="398845"/>
              </a:xfrm>
              <a:prstGeom prst="flowChartTerminator">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900">
                    <a:cs typeface="Arial"/>
                  </a:rPr>
                  <a:t>8. Fracture parameter calibration</a:t>
                </a:r>
                <a:endParaRPr lang="en-US" sz="900"/>
              </a:p>
            </p:txBody>
          </p:sp>
          <p:grpSp>
            <p:nvGrpSpPr>
              <p:cNvPr id="105" name="Group 104">
                <a:extLst>
                  <a:ext uri="{FF2B5EF4-FFF2-40B4-BE49-F238E27FC236}">
                    <a16:creationId xmlns:a16="http://schemas.microsoft.com/office/drawing/2014/main" id="{68CDC8E5-1E43-E5BD-FFE0-F2398688A37F}"/>
                  </a:ext>
                </a:extLst>
              </p:cNvPr>
              <p:cNvGrpSpPr/>
              <p:nvPr/>
            </p:nvGrpSpPr>
            <p:grpSpPr>
              <a:xfrm>
                <a:off x="9027692" y="2440536"/>
                <a:ext cx="827351" cy="1517945"/>
                <a:chOff x="9526315" y="1916074"/>
                <a:chExt cx="827351" cy="1517945"/>
              </a:xfrm>
            </p:grpSpPr>
            <p:cxnSp>
              <p:nvCxnSpPr>
                <p:cNvPr id="114" name="Straight Arrow Connector 113">
                  <a:extLst>
                    <a:ext uri="{FF2B5EF4-FFF2-40B4-BE49-F238E27FC236}">
                      <a16:creationId xmlns:a16="http://schemas.microsoft.com/office/drawing/2014/main" id="{92587F2D-9B82-FFC0-4DA5-95537665CA6F}"/>
                    </a:ext>
                  </a:extLst>
                </p:cNvPr>
                <p:cNvCxnSpPr>
                  <a:cxnSpLocks/>
                </p:cNvCxnSpPr>
                <p:nvPr/>
              </p:nvCxnSpPr>
              <p:spPr>
                <a:xfrm>
                  <a:off x="9532504" y="1916074"/>
                  <a:ext cx="0" cy="1508853"/>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115" name="Straight Arrow Connector 114">
                  <a:extLst>
                    <a:ext uri="{FF2B5EF4-FFF2-40B4-BE49-F238E27FC236}">
                      <a16:creationId xmlns:a16="http://schemas.microsoft.com/office/drawing/2014/main" id="{EED9EC89-00EF-E9DB-81B6-F4DA4B817263}"/>
                    </a:ext>
                  </a:extLst>
                </p:cNvPr>
                <p:cNvCxnSpPr>
                  <a:cxnSpLocks/>
                </p:cNvCxnSpPr>
                <p:nvPr/>
              </p:nvCxnSpPr>
              <p:spPr>
                <a:xfrm>
                  <a:off x="9526315" y="1916074"/>
                  <a:ext cx="41367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6" name="Straight Arrow Connector 115">
                  <a:extLst>
                    <a:ext uri="{FF2B5EF4-FFF2-40B4-BE49-F238E27FC236}">
                      <a16:creationId xmlns:a16="http://schemas.microsoft.com/office/drawing/2014/main" id="{65D9924E-FA1E-E2E5-64C7-0BDB96E1C5FD}"/>
                    </a:ext>
                  </a:extLst>
                </p:cNvPr>
                <p:cNvCxnSpPr>
                  <a:cxnSpLocks/>
                </p:cNvCxnSpPr>
                <p:nvPr/>
              </p:nvCxnSpPr>
              <p:spPr>
                <a:xfrm>
                  <a:off x="9526315" y="3434019"/>
                  <a:ext cx="827351" cy="0"/>
                </a:xfrm>
                <a:prstGeom prst="straightConnector1">
                  <a:avLst/>
                </a:prstGeom>
              </p:spPr>
              <p:style>
                <a:lnRef idx="3">
                  <a:schemeClr val="accent2"/>
                </a:lnRef>
                <a:fillRef idx="0">
                  <a:schemeClr val="accent2"/>
                </a:fillRef>
                <a:effectRef idx="2">
                  <a:schemeClr val="accent2"/>
                </a:effectRef>
                <a:fontRef idx="minor">
                  <a:schemeClr val="tx1"/>
                </a:fontRef>
              </p:style>
            </p:cxnSp>
          </p:grpSp>
          <p:sp>
            <p:nvSpPr>
              <p:cNvPr id="106" name="Text Placeholder 2">
                <a:extLst>
                  <a:ext uri="{FF2B5EF4-FFF2-40B4-BE49-F238E27FC236}">
                    <a16:creationId xmlns:a16="http://schemas.microsoft.com/office/drawing/2014/main" id="{4135BF46-A488-1C70-B343-21FABFA42926}"/>
                  </a:ext>
                </a:extLst>
              </p:cNvPr>
              <p:cNvSpPr txBox="1">
                <a:spLocks/>
              </p:cNvSpPr>
              <p:nvPr/>
            </p:nvSpPr>
            <p:spPr>
              <a:xfrm>
                <a:off x="9948592" y="4616583"/>
                <a:ext cx="686366" cy="200419"/>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a:solidFill>
                      <a:srgbClr val="FF0000"/>
                    </a:solidFill>
                    <a:latin typeface="Arial"/>
                    <a:cs typeface="Arial"/>
                  </a:rPr>
                  <a:t>xxx</a:t>
                </a:r>
                <a:endParaRPr lang="en-US">
                  <a:solidFill>
                    <a:srgbClr val="FF0000"/>
                  </a:solidFill>
                </a:endParaRPr>
              </a:p>
            </p:txBody>
          </p:sp>
          <p:cxnSp>
            <p:nvCxnSpPr>
              <p:cNvPr id="107" name="Straight Arrow Connector 106">
                <a:extLst>
                  <a:ext uri="{FF2B5EF4-FFF2-40B4-BE49-F238E27FC236}">
                    <a16:creationId xmlns:a16="http://schemas.microsoft.com/office/drawing/2014/main" id="{627CF7E3-A5B0-4A05-5826-EA5532E5117B}"/>
                  </a:ext>
                </a:extLst>
              </p:cNvPr>
              <p:cNvCxnSpPr>
                <a:cxnSpLocks/>
                <a:stCxn id="92" idx="2"/>
                <a:endCxn id="96" idx="0"/>
              </p:cNvCxnSpPr>
              <p:nvPr/>
            </p:nvCxnSpPr>
            <p:spPr>
              <a:xfrm flipH="1">
                <a:off x="9863481" y="2642340"/>
                <a:ext cx="3139" cy="5914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8" name="Straight Arrow Connector 107">
                <a:extLst>
                  <a:ext uri="{FF2B5EF4-FFF2-40B4-BE49-F238E27FC236}">
                    <a16:creationId xmlns:a16="http://schemas.microsoft.com/office/drawing/2014/main" id="{88058F99-9464-E022-DA4D-9831B792EDFA}"/>
                  </a:ext>
                </a:extLst>
              </p:cNvPr>
              <p:cNvCxnSpPr>
                <a:cxnSpLocks/>
              </p:cNvCxnSpPr>
              <p:nvPr/>
            </p:nvCxnSpPr>
            <p:spPr>
              <a:xfrm>
                <a:off x="12091140" y="1701219"/>
                <a:ext cx="0" cy="82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9" name="Straight Arrow Connector 108">
                <a:extLst>
                  <a:ext uri="{FF2B5EF4-FFF2-40B4-BE49-F238E27FC236}">
                    <a16:creationId xmlns:a16="http://schemas.microsoft.com/office/drawing/2014/main" id="{97513915-63E9-F6D4-1E87-BC5FBFDD7B6B}"/>
                  </a:ext>
                </a:extLst>
              </p:cNvPr>
              <p:cNvCxnSpPr>
                <a:cxnSpLocks/>
              </p:cNvCxnSpPr>
              <p:nvPr/>
            </p:nvCxnSpPr>
            <p:spPr>
              <a:xfrm>
                <a:off x="9863481" y="4852402"/>
                <a:ext cx="1340828" cy="2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Straight Arrow Connector 109">
                <a:extLst>
                  <a:ext uri="{FF2B5EF4-FFF2-40B4-BE49-F238E27FC236}">
                    <a16:creationId xmlns:a16="http://schemas.microsoft.com/office/drawing/2014/main" id="{1D15ACEB-E7AB-9A0A-C433-C29A3A0AE75E}"/>
                  </a:ext>
                </a:extLst>
              </p:cNvPr>
              <p:cNvCxnSpPr>
                <a:cxnSpLocks/>
              </p:cNvCxnSpPr>
              <p:nvPr/>
            </p:nvCxnSpPr>
            <p:spPr>
              <a:xfrm>
                <a:off x="10385191" y="1701219"/>
                <a:ext cx="1705949"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111" name="Straight Arrow Connector 110">
                <a:extLst>
                  <a:ext uri="{FF2B5EF4-FFF2-40B4-BE49-F238E27FC236}">
                    <a16:creationId xmlns:a16="http://schemas.microsoft.com/office/drawing/2014/main" id="{D40FAE44-E363-8822-99C3-21CE7A413B76}"/>
                  </a:ext>
                </a:extLst>
              </p:cNvPr>
              <p:cNvCxnSpPr>
                <a:cxnSpLocks/>
                <a:endCxn id="103" idx="0"/>
              </p:cNvCxnSpPr>
              <p:nvPr/>
            </p:nvCxnSpPr>
            <p:spPr>
              <a:xfrm>
                <a:off x="12051417" y="2953344"/>
                <a:ext cx="0" cy="716388"/>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12" name="Freeform: Shape 111">
                <a:extLst>
                  <a:ext uri="{FF2B5EF4-FFF2-40B4-BE49-F238E27FC236}">
                    <a16:creationId xmlns:a16="http://schemas.microsoft.com/office/drawing/2014/main" id="{DDBA2176-B824-BFD1-5AF1-B7AA688A2CE6}"/>
                  </a:ext>
                </a:extLst>
              </p:cNvPr>
              <p:cNvSpPr/>
              <p:nvPr/>
            </p:nvSpPr>
            <p:spPr>
              <a:xfrm>
                <a:off x="9184365" y="2686303"/>
                <a:ext cx="3862387" cy="1731161"/>
              </a:xfrm>
              <a:custGeom>
                <a:avLst/>
                <a:gdLst>
                  <a:gd name="connsiteX0" fmla="*/ 9525 w 3862387"/>
                  <a:gd name="connsiteY0" fmla="*/ 0 h 1804987"/>
                  <a:gd name="connsiteX1" fmla="*/ 1876425 w 3862387"/>
                  <a:gd name="connsiteY1" fmla="*/ 0 h 1804987"/>
                  <a:gd name="connsiteX2" fmla="*/ 1876425 w 3862387"/>
                  <a:gd name="connsiteY2" fmla="*/ 809625 h 1804987"/>
                  <a:gd name="connsiteX3" fmla="*/ 3862387 w 3862387"/>
                  <a:gd name="connsiteY3" fmla="*/ 809625 h 1804987"/>
                  <a:gd name="connsiteX4" fmla="*/ 3862387 w 3862387"/>
                  <a:gd name="connsiteY4" fmla="*/ 1804987 h 1804987"/>
                  <a:gd name="connsiteX5" fmla="*/ 0 w 3862387"/>
                  <a:gd name="connsiteY5" fmla="*/ 1804987 h 1804987"/>
                  <a:gd name="connsiteX6" fmla="*/ 9525 w 3862387"/>
                  <a:gd name="connsiteY6" fmla="*/ 0 h 18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387" h="1804987">
                    <a:moveTo>
                      <a:pt x="9525" y="0"/>
                    </a:moveTo>
                    <a:lnTo>
                      <a:pt x="1876425" y="0"/>
                    </a:lnTo>
                    <a:lnTo>
                      <a:pt x="1876425" y="809625"/>
                    </a:lnTo>
                    <a:lnTo>
                      <a:pt x="3862387" y="809625"/>
                    </a:lnTo>
                    <a:lnTo>
                      <a:pt x="3862387" y="1804987"/>
                    </a:lnTo>
                    <a:lnTo>
                      <a:pt x="0" y="1804987"/>
                    </a:lnTo>
                    <a:lnTo>
                      <a:pt x="9525" y="0"/>
                    </a:lnTo>
                    <a:close/>
                  </a:path>
                </a:pathLst>
              </a:cu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13" name="Text Placeholder 2">
                <a:extLst>
                  <a:ext uri="{FF2B5EF4-FFF2-40B4-BE49-F238E27FC236}">
                    <a16:creationId xmlns:a16="http://schemas.microsoft.com/office/drawing/2014/main" id="{46FF8AB7-E136-8985-F03F-963ED3BCB04E}"/>
                  </a:ext>
                </a:extLst>
              </p:cNvPr>
              <p:cNvSpPr txBox="1">
                <a:spLocks/>
              </p:cNvSpPr>
              <p:nvPr/>
            </p:nvSpPr>
            <p:spPr>
              <a:xfrm>
                <a:off x="8938079" y="4470394"/>
                <a:ext cx="1131253" cy="543600"/>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solidFill>
                      <a:srgbClr val="00B0F0"/>
                    </a:solidFill>
                    <a:latin typeface="Arial"/>
                    <a:cs typeface="Arial"/>
                  </a:rPr>
                  <a:t>Evolving </a:t>
                </a:r>
              </a:p>
              <a:p>
                <a:pPr marL="0" indent="0">
                  <a:buNone/>
                </a:pPr>
                <a:r>
                  <a:rPr lang="en-US" sz="1000">
                    <a:solidFill>
                      <a:srgbClr val="00B0F0"/>
                    </a:solidFill>
                    <a:latin typeface="Arial"/>
                    <a:cs typeface="Arial"/>
                  </a:rPr>
                  <a:t>Non-Associated</a:t>
                </a:r>
              </a:p>
              <a:p>
                <a:pPr marL="0" indent="0">
                  <a:buNone/>
                </a:pPr>
                <a:r>
                  <a:rPr lang="en-US" sz="1000">
                    <a:solidFill>
                      <a:srgbClr val="00B0F0"/>
                    </a:solidFill>
                    <a:latin typeface="Arial"/>
                    <a:cs typeface="Arial"/>
                  </a:rPr>
                  <a:t> Hill48</a:t>
                </a:r>
                <a:endParaRPr lang="en-US" sz="1000">
                  <a:solidFill>
                    <a:srgbClr val="00B0F0"/>
                  </a:solidFill>
                </a:endParaRPr>
              </a:p>
            </p:txBody>
          </p:sp>
        </p:grpSp>
        <p:sp>
          <p:nvSpPr>
            <p:cNvPr id="3" name="Text Placeholder 2">
              <a:extLst>
                <a:ext uri="{FF2B5EF4-FFF2-40B4-BE49-F238E27FC236}">
                  <a16:creationId xmlns:a16="http://schemas.microsoft.com/office/drawing/2014/main" id="{0E1079D4-CC8C-8F0D-7CD6-4E54F69791AE}"/>
                </a:ext>
              </a:extLst>
            </p:cNvPr>
            <p:cNvSpPr txBox="1">
              <a:spLocks/>
            </p:cNvSpPr>
            <p:nvPr/>
          </p:nvSpPr>
          <p:spPr>
            <a:xfrm>
              <a:off x="7400591" y="1699977"/>
              <a:ext cx="1318124" cy="377724"/>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b="1">
                  <a:solidFill>
                    <a:srgbClr val="002060"/>
                  </a:solidFill>
                  <a:latin typeface="Arial"/>
                  <a:cs typeface="Arial"/>
                </a:rPr>
                <a:t>CONSTITUTIVE </a:t>
              </a:r>
            </a:p>
            <a:p>
              <a:pPr marL="0" indent="0" algn="ctr">
                <a:buNone/>
              </a:pPr>
              <a:r>
                <a:rPr lang="en-US" sz="1000" b="1">
                  <a:solidFill>
                    <a:srgbClr val="002060"/>
                  </a:solidFill>
                  <a:latin typeface="Arial"/>
                  <a:cs typeface="Arial"/>
                </a:rPr>
                <a:t>MODEL</a:t>
              </a:r>
              <a:endParaRPr lang="en-US" sz="1000" b="1">
                <a:solidFill>
                  <a:srgbClr val="002060"/>
                </a:solidFill>
              </a:endParaRPr>
            </a:p>
          </p:txBody>
        </p:sp>
        <p:sp>
          <p:nvSpPr>
            <p:cNvPr id="4" name="Text Placeholder 2">
              <a:extLst>
                <a:ext uri="{FF2B5EF4-FFF2-40B4-BE49-F238E27FC236}">
                  <a16:creationId xmlns:a16="http://schemas.microsoft.com/office/drawing/2014/main" id="{FFE04702-1DFC-3D5C-A638-FF7C01DDD6B3}"/>
                </a:ext>
              </a:extLst>
            </p:cNvPr>
            <p:cNvSpPr txBox="1">
              <a:spLocks/>
            </p:cNvSpPr>
            <p:nvPr/>
          </p:nvSpPr>
          <p:spPr>
            <a:xfrm>
              <a:off x="9478203" y="1041501"/>
              <a:ext cx="1318124" cy="203923"/>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b="1">
                  <a:solidFill>
                    <a:srgbClr val="002060"/>
                  </a:solidFill>
                  <a:latin typeface="Arial"/>
                  <a:cs typeface="Arial"/>
                </a:rPr>
                <a:t>MACHINE LEARNING</a:t>
              </a:r>
              <a:endParaRPr lang="en-US" sz="1000" b="1">
                <a:solidFill>
                  <a:srgbClr val="002060"/>
                </a:solidFill>
              </a:endParaRPr>
            </a:p>
          </p:txBody>
        </p:sp>
      </p:grpSp>
      <p:sp>
        <p:nvSpPr>
          <p:cNvPr id="6" name="Rectangle 2">
            <a:extLst>
              <a:ext uri="{FF2B5EF4-FFF2-40B4-BE49-F238E27FC236}">
                <a16:creationId xmlns:a16="http://schemas.microsoft.com/office/drawing/2014/main" id="{D1C29F23-C7BF-BD18-EA75-5CCB6D00146F}"/>
              </a:ext>
            </a:extLst>
          </p:cNvPr>
          <p:cNvSpPr/>
          <p:nvPr/>
        </p:nvSpPr>
        <p:spPr>
          <a:xfrm>
            <a:off x="8241548" y="1262704"/>
            <a:ext cx="1138760" cy="398845"/>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a:cs typeface="Arial"/>
              </a:rPr>
              <a:t>1. Uniaxial tensile tests</a:t>
            </a:r>
          </a:p>
        </p:txBody>
      </p:sp>
      <p:cxnSp>
        <p:nvCxnSpPr>
          <p:cNvPr id="7" name="Straight Arrow Connector 6">
            <a:extLst>
              <a:ext uri="{FF2B5EF4-FFF2-40B4-BE49-F238E27FC236}">
                <a16:creationId xmlns:a16="http://schemas.microsoft.com/office/drawing/2014/main" id="{B001AF1E-F2D0-B3C6-7080-DD13EDA54C28}"/>
              </a:ext>
            </a:extLst>
          </p:cNvPr>
          <p:cNvCxnSpPr>
            <a:cxnSpLocks/>
            <a:stCxn id="6" idx="4"/>
            <a:endCxn id="8" idx="0"/>
          </p:cNvCxnSpPr>
          <p:nvPr/>
        </p:nvCxnSpPr>
        <p:spPr>
          <a:xfrm>
            <a:off x="8810928" y="1661549"/>
            <a:ext cx="0" cy="342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8" name="Rectangle 2">
            <a:extLst>
              <a:ext uri="{FF2B5EF4-FFF2-40B4-BE49-F238E27FC236}">
                <a16:creationId xmlns:a16="http://schemas.microsoft.com/office/drawing/2014/main" id="{86B1D3D4-4D08-C922-D925-0CB1FEC6118B}"/>
              </a:ext>
            </a:extLst>
          </p:cNvPr>
          <p:cNvSpPr/>
          <p:nvPr/>
        </p:nvSpPr>
        <p:spPr>
          <a:xfrm>
            <a:off x="8374089" y="2004402"/>
            <a:ext cx="873678" cy="398845"/>
          </a:xfrm>
          <a:prstGeom prst="roundRect">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000">
                <a:cs typeface="Arial"/>
              </a:rPr>
              <a:t>3. Flow fitting curve</a:t>
            </a:r>
          </a:p>
        </p:txBody>
      </p:sp>
      <p:sp>
        <p:nvSpPr>
          <p:cNvPr id="9" name="Text Placeholder 2">
            <a:extLst>
              <a:ext uri="{FF2B5EF4-FFF2-40B4-BE49-F238E27FC236}">
                <a16:creationId xmlns:a16="http://schemas.microsoft.com/office/drawing/2014/main" id="{68A6C084-0EA8-2CDD-498C-63FA7F2FB548}"/>
              </a:ext>
            </a:extLst>
          </p:cNvPr>
          <p:cNvSpPr txBox="1">
            <a:spLocks/>
          </p:cNvSpPr>
          <p:nvPr/>
        </p:nvSpPr>
        <p:spPr>
          <a:xfrm>
            <a:off x="8892900" y="1741834"/>
            <a:ext cx="873199" cy="163955"/>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a:latin typeface="Arial"/>
                <a:cs typeface="Arial"/>
              </a:rPr>
              <a:t>Swift-Voce law</a:t>
            </a:r>
            <a:endParaRPr lang="en-US" sz="900"/>
          </a:p>
        </p:txBody>
      </p:sp>
      <p:sp>
        <p:nvSpPr>
          <p:cNvPr id="12" name="Rectangle 2">
            <a:extLst>
              <a:ext uri="{FF2B5EF4-FFF2-40B4-BE49-F238E27FC236}">
                <a16:creationId xmlns:a16="http://schemas.microsoft.com/office/drawing/2014/main" id="{EE971CE7-D365-6534-7DAA-9B9AFB12A084}"/>
              </a:ext>
            </a:extLst>
          </p:cNvPr>
          <p:cNvSpPr/>
          <p:nvPr/>
        </p:nvSpPr>
        <p:spPr>
          <a:xfrm>
            <a:off x="8370950" y="2994708"/>
            <a:ext cx="873678" cy="398845"/>
          </a:xfrm>
          <a:prstGeom prst="roundRect">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000">
                <a:cs typeface="Arial"/>
              </a:rPr>
              <a:t>4. Abaqus simulation</a:t>
            </a:r>
          </a:p>
        </p:txBody>
      </p:sp>
      <p:sp>
        <p:nvSpPr>
          <p:cNvPr id="16" name="Rectangle 2">
            <a:extLst>
              <a:ext uri="{FF2B5EF4-FFF2-40B4-BE49-F238E27FC236}">
                <a16:creationId xmlns:a16="http://schemas.microsoft.com/office/drawing/2014/main" id="{44188503-DE8C-FCCF-08C7-60E7782888C3}"/>
              </a:ext>
            </a:extLst>
          </p:cNvPr>
          <p:cNvSpPr/>
          <p:nvPr/>
        </p:nvSpPr>
        <p:spPr>
          <a:xfrm>
            <a:off x="10154898" y="2286029"/>
            <a:ext cx="1687935" cy="428222"/>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sz="900">
                <a:cs typeface="Arial"/>
              </a:rPr>
              <a:t>2. ML-coupled for temperature and strain-rate dependence</a:t>
            </a:r>
          </a:p>
        </p:txBody>
      </p:sp>
      <p:sp>
        <p:nvSpPr>
          <p:cNvPr id="17" name="Text Placeholder 2">
            <a:extLst>
              <a:ext uri="{FF2B5EF4-FFF2-40B4-BE49-F238E27FC236}">
                <a16:creationId xmlns:a16="http://schemas.microsoft.com/office/drawing/2014/main" id="{18E27600-F1E0-ABC4-6897-5748335A0615}"/>
              </a:ext>
            </a:extLst>
          </p:cNvPr>
          <p:cNvSpPr txBox="1">
            <a:spLocks/>
          </p:cNvSpPr>
          <p:nvPr/>
        </p:nvSpPr>
        <p:spPr>
          <a:xfrm>
            <a:off x="9951187" y="1277277"/>
            <a:ext cx="801121" cy="15299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latin typeface="Arial"/>
                <a:cs typeface="Arial"/>
              </a:rPr>
              <a:t>LSTM model</a:t>
            </a:r>
            <a:endParaRPr lang="en-US" sz="1000"/>
          </a:p>
        </p:txBody>
      </p:sp>
      <p:sp>
        <p:nvSpPr>
          <p:cNvPr id="19" name="Rectangle 2">
            <a:extLst>
              <a:ext uri="{FF2B5EF4-FFF2-40B4-BE49-F238E27FC236}">
                <a16:creationId xmlns:a16="http://schemas.microsoft.com/office/drawing/2014/main" id="{B9A3DE12-8480-7ED0-04A9-9BC46CADF929}"/>
              </a:ext>
            </a:extLst>
          </p:cNvPr>
          <p:cNvSpPr/>
          <p:nvPr/>
        </p:nvSpPr>
        <p:spPr>
          <a:xfrm>
            <a:off x="10148617" y="3430639"/>
            <a:ext cx="1694216" cy="582376"/>
          </a:xfrm>
          <a:prstGeom prst="flowChartTerminator">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900">
                <a:cs typeface="Arial"/>
              </a:rPr>
              <a:t>6. Strain-Rate &amp; Temperature dependent parameter calibration</a:t>
            </a:r>
          </a:p>
        </p:txBody>
      </p:sp>
      <p:cxnSp>
        <p:nvCxnSpPr>
          <p:cNvPr id="26" name="Straight Arrow Connector 25">
            <a:extLst>
              <a:ext uri="{FF2B5EF4-FFF2-40B4-BE49-F238E27FC236}">
                <a16:creationId xmlns:a16="http://schemas.microsoft.com/office/drawing/2014/main" id="{E10FAC6C-4A2E-4A56-09AD-C96365F3A4C3}"/>
              </a:ext>
            </a:extLst>
          </p:cNvPr>
          <p:cNvCxnSpPr>
            <a:cxnSpLocks/>
            <a:stCxn id="8" idx="2"/>
            <a:endCxn id="12" idx="0"/>
          </p:cNvCxnSpPr>
          <p:nvPr/>
        </p:nvCxnSpPr>
        <p:spPr>
          <a:xfrm flipH="1">
            <a:off x="8807789" y="2403247"/>
            <a:ext cx="3139" cy="5914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26">
            <a:extLst>
              <a:ext uri="{FF2B5EF4-FFF2-40B4-BE49-F238E27FC236}">
                <a16:creationId xmlns:a16="http://schemas.microsoft.com/office/drawing/2014/main" id="{12A224A3-4BBA-ED69-1E32-3B767089EA58}"/>
              </a:ext>
            </a:extLst>
          </p:cNvPr>
          <p:cNvCxnSpPr>
            <a:cxnSpLocks/>
          </p:cNvCxnSpPr>
          <p:nvPr/>
        </p:nvCxnSpPr>
        <p:spPr>
          <a:xfrm>
            <a:off x="11035448" y="1462126"/>
            <a:ext cx="0" cy="82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9" name="Straight Arrow Connector 28">
            <a:extLst>
              <a:ext uri="{FF2B5EF4-FFF2-40B4-BE49-F238E27FC236}">
                <a16:creationId xmlns:a16="http://schemas.microsoft.com/office/drawing/2014/main" id="{2B06CB63-3FCE-2F88-0351-4D513C587E00}"/>
              </a:ext>
            </a:extLst>
          </p:cNvPr>
          <p:cNvCxnSpPr>
            <a:cxnSpLocks/>
          </p:cNvCxnSpPr>
          <p:nvPr/>
        </p:nvCxnSpPr>
        <p:spPr>
          <a:xfrm>
            <a:off x="9329499" y="1462126"/>
            <a:ext cx="1705949"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30" name="Straight Arrow Connector 29">
            <a:extLst>
              <a:ext uri="{FF2B5EF4-FFF2-40B4-BE49-F238E27FC236}">
                <a16:creationId xmlns:a16="http://schemas.microsoft.com/office/drawing/2014/main" id="{073B3F5A-64B9-645B-DF0F-32D47D6850F1}"/>
              </a:ext>
            </a:extLst>
          </p:cNvPr>
          <p:cNvCxnSpPr>
            <a:cxnSpLocks/>
            <a:endCxn id="19" idx="0"/>
          </p:cNvCxnSpPr>
          <p:nvPr/>
        </p:nvCxnSpPr>
        <p:spPr>
          <a:xfrm>
            <a:off x="10995725" y="2714251"/>
            <a:ext cx="0" cy="716388"/>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3" name="Text Placeholder 2">
            <a:extLst>
              <a:ext uri="{FF2B5EF4-FFF2-40B4-BE49-F238E27FC236}">
                <a16:creationId xmlns:a16="http://schemas.microsoft.com/office/drawing/2014/main" id="{9F837B4C-D5FB-7EE9-56F0-5CD6D0996A24}"/>
              </a:ext>
            </a:extLst>
          </p:cNvPr>
          <p:cNvSpPr txBox="1">
            <a:spLocks/>
          </p:cNvSpPr>
          <p:nvPr/>
        </p:nvSpPr>
        <p:spPr>
          <a:xfrm>
            <a:off x="7400591" y="1699977"/>
            <a:ext cx="1318124" cy="377724"/>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b="1">
                <a:solidFill>
                  <a:srgbClr val="002060"/>
                </a:solidFill>
                <a:latin typeface="Arial"/>
                <a:cs typeface="Arial"/>
              </a:rPr>
              <a:t>CONSTITUTIVE </a:t>
            </a:r>
          </a:p>
          <a:p>
            <a:pPr marL="0" indent="0" algn="ctr">
              <a:buNone/>
            </a:pPr>
            <a:r>
              <a:rPr lang="en-US" sz="1000" b="1">
                <a:solidFill>
                  <a:srgbClr val="002060"/>
                </a:solidFill>
                <a:latin typeface="Arial"/>
                <a:cs typeface="Arial"/>
              </a:rPr>
              <a:t>MODEL</a:t>
            </a:r>
            <a:endParaRPr lang="en-US" sz="1000" b="1">
              <a:solidFill>
                <a:srgbClr val="002060"/>
              </a:solidFill>
            </a:endParaRPr>
          </a:p>
        </p:txBody>
      </p:sp>
      <p:sp>
        <p:nvSpPr>
          <p:cNvPr id="34" name="Text Placeholder 2">
            <a:extLst>
              <a:ext uri="{FF2B5EF4-FFF2-40B4-BE49-F238E27FC236}">
                <a16:creationId xmlns:a16="http://schemas.microsoft.com/office/drawing/2014/main" id="{8A3E631A-D42A-9BA8-E375-BF899827CE6A}"/>
              </a:ext>
            </a:extLst>
          </p:cNvPr>
          <p:cNvSpPr txBox="1">
            <a:spLocks/>
          </p:cNvSpPr>
          <p:nvPr/>
        </p:nvSpPr>
        <p:spPr>
          <a:xfrm>
            <a:off x="9478203" y="1041501"/>
            <a:ext cx="1318124" cy="203923"/>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b="1">
                <a:solidFill>
                  <a:srgbClr val="002060"/>
                </a:solidFill>
                <a:latin typeface="Arial"/>
                <a:cs typeface="Arial"/>
              </a:rPr>
              <a:t>MACHINE LEARNING</a:t>
            </a:r>
            <a:endParaRPr lang="en-US" sz="1000" b="1">
              <a:solidFill>
                <a:srgbClr val="002060"/>
              </a:solidFill>
            </a:endParaRPr>
          </a:p>
        </p:txBody>
      </p:sp>
      <p:pic>
        <p:nvPicPr>
          <p:cNvPr id="13" name="Picture 12">
            <a:extLst>
              <a:ext uri="{FF2B5EF4-FFF2-40B4-BE49-F238E27FC236}">
                <a16:creationId xmlns:a16="http://schemas.microsoft.com/office/drawing/2014/main" id="{84E072D9-8C08-A483-8559-5CCBF1BE47C1}"/>
              </a:ext>
            </a:extLst>
          </p:cNvPr>
          <p:cNvPicPr>
            <a:picLocks noChangeAspect="1"/>
          </p:cNvPicPr>
          <p:nvPr/>
        </p:nvPicPr>
        <p:blipFill>
          <a:blip r:embed="rId4"/>
          <a:stretch>
            <a:fillRect/>
          </a:stretch>
        </p:blipFill>
        <p:spPr>
          <a:xfrm>
            <a:off x="583439" y="3873764"/>
            <a:ext cx="3276291" cy="2564545"/>
          </a:xfrm>
          <a:prstGeom prst="rect">
            <a:avLst/>
          </a:prstGeom>
        </p:spPr>
      </p:pic>
      <p:pic>
        <p:nvPicPr>
          <p:cNvPr id="18" name="Picture 17">
            <a:extLst>
              <a:ext uri="{FF2B5EF4-FFF2-40B4-BE49-F238E27FC236}">
                <a16:creationId xmlns:a16="http://schemas.microsoft.com/office/drawing/2014/main" id="{EA4946E8-50E6-2EF6-BE69-09419A1C4ECA}"/>
              </a:ext>
            </a:extLst>
          </p:cNvPr>
          <p:cNvPicPr>
            <a:picLocks noChangeAspect="1"/>
          </p:cNvPicPr>
          <p:nvPr/>
        </p:nvPicPr>
        <p:blipFill>
          <a:blip r:embed="rId5"/>
          <a:stretch>
            <a:fillRect/>
          </a:stretch>
        </p:blipFill>
        <p:spPr>
          <a:xfrm>
            <a:off x="4101894" y="1353775"/>
            <a:ext cx="3466732" cy="2184680"/>
          </a:xfrm>
          <a:prstGeom prst="rect">
            <a:avLst/>
          </a:prstGeom>
        </p:spPr>
      </p:pic>
    </p:spTree>
    <p:extLst>
      <p:ext uri="{BB962C8B-B14F-4D97-AF65-F5344CB8AC3E}">
        <p14:creationId xmlns:p14="http://schemas.microsoft.com/office/powerpoint/2010/main" val="26309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8">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2" grpId="0" animBg="1"/>
      <p:bldP spid="16" grpId="0" animBg="1"/>
      <p:bldP spid="17" grpId="0"/>
      <p:bldP spid="19" grpId="0" animBg="1"/>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D511E9-DDFB-4D36-9EB4-90DB9AA0471C}"/>
              </a:ext>
            </a:extLst>
          </p:cNvPr>
          <p:cNvSpPr>
            <a:spLocks noGrp="1"/>
          </p:cNvSpPr>
          <p:nvPr>
            <p:ph type="title"/>
          </p:nvPr>
        </p:nvSpPr>
        <p:spPr>
          <a:xfrm>
            <a:off x="384000" y="201600"/>
            <a:ext cx="11424000" cy="543600"/>
          </a:xfrm>
        </p:spPr>
        <p:txBody>
          <a:bodyPr/>
          <a:lstStyle/>
          <a:p>
            <a:r>
              <a:rPr lang="en-US">
                <a:latin typeface="Arial"/>
                <a:cs typeface="Arial"/>
              </a:rPr>
              <a:t>Methodology</a:t>
            </a:r>
            <a:endParaRPr lang="en-US"/>
          </a:p>
        </p:txBody>
      </p:sp>
      <p:sp>
        <p:nvSpPr>
          <p:cNvPr id="78" name="Text Placeholder 7">
            <a:extLst>
              <a:ext uri="{FF2B5EF4-FFF2-40B4-BE49-F238E27FC236}">
                <a16:creationId xmlns:a16="http://schemas.microsoft.com/office/drawing/2014/main" id="{6473659A-8581-337A-A14F-ADC2C609EBF3}"/>
              </a:ext>
            </a:extLst>
          </p:cNvPr>
          <p:cNvSpPr txBox="1">
            <a:spLocks/>
          </p:cNvSpPr>
          <p:nvPr/>
        </p:nvSpPr>
        <p:spPr>
          <a:xfrm>
            <a:off x="386379" y="970187"/>
            <a:ext cx="11535826" cy="545349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buNone/>
            </a:pPr>
            <a:r>
              <a:rPr lang="en-US" sz="1600" b="1">
                <a:latin typeface="Arial"/>
                <a:cs typeface="Arial"/>
              </a:rPr>
              <a:t>4. Abaqus simulation - Evolving Non-Associated Hill48 Model</a:t>
            </a:r>
          </a:p>
          <a:p>
            <a:pPr indent="0" algn="just">
              <a:lnSpc>
                <a:spcPct val="150000"/>
              </a:lnSpc>
              <a:buNone/>
            </a:pPr>
            <a:endParaRPr lang="en-US" sz="1400">
              <a:latin typeface="Arial"/>
              <a:cs typeface="Arial"/>
            </a:endParaRPr>
          </a:p>
          <a:p>
            <a:pPr indent="0" algn="just">
              <a:lnSpc>
                <a:spcPct val="150000"/>
              </a:lnSpc>
              <a:buNone/>
            </a:pPr>
            <a:endParaRPr lang="en-US" sz="1400">
              <a:latin typeface="Arial"/>
              <a:cs typeface="Arial"/>
            </a:endParaRPr>
          </a:p>
          <a:p>
            <a:pPr indent="0" algn="just">
              <a:lnSpc>
                <a:spcPct val="150000"/>
              </a:lnSpc>
              <a:buNone/>
            </a:pPr>
            <a:endParaRPr lang="en-US" sz="1400">
              <a:latin typeface="Arial"/>
              <a:cs typeface="Arial"/>
            </a:endParaRPr>
          </a:p>
          <a:p>
            <a:pPr indent="0" algn="just">
              <a:lnSpc>
                <a:spcPct val="150000"/>
              </a:lnSpc>
              <a:buNone/>
            </a:pPr>
            <a:endParaRPr lang="en-US" sz="1400">
              <a:latin typeface="Arial"/>
              <a:cs typeface="Arial"/>
            </a:endParaRPr>
          </a:p>
          <a:p>
            <a:pPr indent="0" algn="just">
              <a:lnSpc>
                <a:spcPct val="150000"/>
              </a:lnSpc>
              <a:buNone/>
            </a:pPr>
            <a:endParaRPr lang="en-US" sz="1400">
              <a:latin typeface="Arial"/>
              <a:cs typeface="Arial"/>
            </a:endParaRPr>
          </a:p>
          <a:p>
            <a:pPr indent="0" algn="just">
              <a:lnSpc>
                <a:spcPct val="150000"/>
              </a:lnSpc>
              <a:buNone/>
            </a:pPr>
            <a:endParaRPr lang="en-US" sz="1400">
              <a:latin typeface="Arial"/>
              <a:cs typeface="Arial"/>
            </a:endParaRPr>
          </a:p>
          <a:p>
            <a:pPr indent="0" algn="just">
              <a:lnSpc>
                <a:spcPct val="150000"/>
              </a:lnSpc>
              <a:buNone/>
            </a:pPr>
            <a:endParaRPr lang="en-US" sz="1400">
              <a:latin typeface="Arial"/>
              <a:cs typeface="Arial"/>
            </a:endParaRPr>
          </a:p>
        </p:txBody>
      </p:sp>
      <p:graphicFrame>
        <p:nvGraphicFramePr>
          <p:cNvPr id="4" name="Table 3">
            <a:extLst>
              <a:ext uri="{FF2B5EF4-FFF2-40B4-BE49-F238E27FC236}">
                <a16:creationId xmlns:a16="http://schemas.microsoft.com/office/drawing/2014/main" id="{6394AE51-F1DF-48E9-5CDC-2449241987D0}"/>
              </a:ext>
            </a:extLst>
          </p:cNvPr>
          <p:cNvGraphicFramePr>
            <a:graphicFrameLocks noGrp="1"/>
          </p:cNvGraphicFramePr>
          <p:nvPr>
            <p:extLst>
              <p:ext uri="{D42A27DB-BD31-4B8C-83A1-F6EECF244321}">
                <p14:modId xmlns:p14="http://schemas.microsoft.com/office/powerpoint/2010/main" val="639090431"/>
              </p:ext>
            </p:extLst>
          </p:nvPr>
        </p:nvGraphicFramePr>
        <p:xfrm>
          <a:off x="598698" y="1317704"/>
          <a:ext cx="6700502" cy="2255520"/>
        </p:xfrm>
        <a:graphic>
          <a:graphicData uri="http://schemas.openxmlformats.org/drawingml/2006/table">
            <a:tbl>
              <a:tblPr firstRow="1" bandRow="1">
                <a:tableStyleId>{5940675A-B579-460E-94D1-54222C63F5DA}</a:tableStyleId>
              </a:tblPr>
              <a:tblGrid>
                <a:gridCol w="1909161">
                  <a:extLst>
                    <a:ext uri="{9D8B030D-6E8A-4147-A177-3AD203B41FA5}">
                      <a16:colId xmlns:a16="http://schemas.microsoft.com/office/drawing/2014/main" val="3215551545"/>
                    </a:ext>
                  </a:extLst>
                </a:gridCol>
                <a:gridCol w="2258498">
                  <a:extLst>
                    <a:ext uri="{9D8B030D-6E8A-4147-A177-3AD203B41FA5}">
                      <a16:colId xmlns:a16="http://schemas.microsoft.com/office/drawing/2014/main" val="3777352291"/>
                    </a:ext>
                  </a:extLst>
                </a:gridCol>
                <a:gridCol w="2532843">
                  <a:extLst>
                    <a:ext uri="{9D8B030D-6E8A-4147-A177-3AD203B41FA5}">
                      <a16:colId xmlns:a16="http://schemas.microsoft.com/office/drawing/2014/main" val="3582273761"/>
                    </a:ext>
                  </a:extLst>
                </a:gridCol>
              </a:tblGrid>
              <a:tr h="258382">
                <a:tc>
                  <a:txBody>
                    <a:bodyPr/>
                    <a:lstStyle/>
                    <a:p>
                      <a:endParaRPr lang="en-FI" sz="1400"/>
                    </a:p>
                  </a:txBody>
                  <a:tcPr/>
                </a:tc>
                <a:tc>
                  <a:txBody>
                    <a:bodyPr/>
                    <a:lstStyle/>
                    <a:p>
                      <a:r>
                        <a:rPr lang="en-US" sz="1400"/>
                        <a:t>Associated Flow Rule</a:t>
                      </a:r>
                      <a:endParaRPr lang="en-FI" sz="1400"/>
                    </a:p>
                  </a:txBody>
                  <a:tcPr/>
                </a:tc>
                <a:tc>
                  <a:txBody>
                    <a:bodyPr/>
                    <a:lstStyle/>
                    <a:p>
                      <a:r>
                        <a:rPr lang="en-US" sz="1400"/>
                        <a:t>Non-Associated Flow</a:t>
                      </a:r>
                      <a:endParaRPr lang="en-FI" sz="1400"/>
                    </a:p>
                  </a:txBody>
                  <a:tcPr/>
                </a:tc>
                <a:extLst>
                  <a:ext uri="{0D108BD9-81ED-4DB2-BD59-A6C34878D82A}">
                    <a16:rowId xmlns:a16="http://schemas.microsoft.com/office/drawing/2014/main" val="2948352675"/>
                  </a:ext>
                </a:extLst>
              </a:tr>
              <a:tr h="258382">
                <a:tc>
                  <a:txBody>
                    <a:bodyPr/>
                    <a:lstStyle/>
                    <a:p>
                      <a:r>
                        <a:rPr lang="en-US" sz="1400"/>
                        <a:t>Yield &amp; Potential Function</a:t>
                      </a:r>
                      <a:endParaRPr lang="en-FI" sz="1400"/>
                    </a:p>
                  </a:txBody>
                  <a:tcPr/>
                </a:tc>
                <a:tc>
                  <a:txBody>
                    <a:bodyPr/>
                    <a:lstStyle/>
                    <a:p>
                      <a:r>
                        <a:rPr lang="en-US" sz="1400"/>
                        <a:t>Identical</a:t>
                      </a:r>
                      <a:endParaRPr lang="en-FI" sz="1400"/>
                    </a:p>
                  </a:txBody>
                  <a:tcPr/>
                </a:tc>
                <a:tc>
                  <a:txBody>
                    <a:bodyPr/>
                    <a:lstStyle/>
                    <a:p>
                      <a:r>
                        <a:rPr lang="en-US" sz="1400"/>
                        <a:t>Distinct</a:t>
                      </a:r>
                      <a:endParaRPr lang="en-FI" sz="1400"/>
                    </a:p>
                  </a:txBody>
                  <a:tcPr/>
                </a:tc>
                <a:extLst>
                  <a:ext uri="{0D108BD9-81ED-4DB2-BD59-A6C34878D82A}">
                    <a16:rowId xmlns:a16="http://schemas.microsoft.com/office/drawing/2014/main" val="795392727"/>
                  </a:ext>
                </a:extLst>
              </a:tr>
              <a:tr h="258382">
                <a:tc>
                  <a:txBody>
                    <a:bodyPr/>
                    <a:lstStyle/>
                    <a:p>
                      <a:r>
                        <a:rPr lang="en-US" sz="1400"/>
                        <a:t>Plastic Flow Direction</a:t>
                      </a:r>
                      <a:endParaRPr lang="en-FI" sz="1400"/>
                    </a:p>
                  </a:txBody>
                  <a:tcPr/>
                </a:tc>
                <a:tc>
                  <a:txBody>
                    <a:bodyPr/>
                    <a:lstStyle/>
                    <a:p>
                      <a:r>
                        <a:rPr lang="en-US" sz="1400"/>
                        <a:t>Aligned with yield surface</a:t>
                      </a:r>
                      <a:endParaRPr lang="en-FI" sz="1400"/>
                    </a:p>
                  </a:txBody>
                  <a:tcPr/>
                </a:tc>
                <a:tc>
                  <a:txBody>
                    <a:bodyPr/>
                    <a:lstStyle/>
                    <a:p>
                      <a:r>
                        <a:rPr lang="en-US" sz="1400"/>
                        <a:t>Can differ from yield surface</a:t>
                      </a:r>
                      <a:endParaRPr lang="en-FI" sz="1400"/>
                    </a:p>
                  </a:txBody>
                  <a:tcPr/>
                </a:tc>
                <a:extLst>
                  <a:ext uri="{0D108BD9-81ED-4DB2-BD59-A6C34878D82A}">
                    <a16:rowId xmlns:a16="http://schemas.microsoft.com/office/drawing/2014/main" val="2820237897"/>
                  </a:ext>
                </a:extLst>
              </a:tr>
              <a:tr h="258382">
                <a:tc>
                  <a:txBody>
                    <a:bodyPr/>
                    <a:lstStyle/>
                    <a:p>
                      <a:r>
                        <a:rPr lang="en-US" sz="1400"/>
                        <a:t>Complexity</a:t>
                      </a:r>
                      <a:endParaRPr lang="en-FI" sz="1400"/>
                    </a:p>
                  </a:txBody>
                  <a:tcPr/>
                </a:tc>
                <a:tc>
                  <a:txBody>
                    <a:bodyPr/>
                    <a:lstStyle/>
                    <a:p>
                      <a:r>
                        <a:rPr lang="en-US" sz="1400"/>
                        <a:t>Simpler, less flexible</a:t>
                      </a:r>
                      <a:endParaRPr lang="en-FI" sz="1400"/>
                    </a:p>
                  </a:txBody>
                  <a:tcPr/>
                </a:tc>
                <a:tc>
                  <a:txBody>
                    <a:bodyPr/>
                    <a:lstStyle/>
                    <a:p>
                      <a:r>
                        <a:rPr lang="en-US" sz="1400"/>
                        <a:t>More complex, more flexible</a:t>
                      </a:r>
                      <a:endParaRPr lang="en-FI" sz="1400"/>
                    </a:p>
                  </a:txBody>
                  <a:tcPr/>
                </a:tc>
                <a:extLst>
                  <a:ext uri="{0D108BD9-81ED-4DB2-BD59-A6C34878D82A}">
                    <a16:rowId xmlns:a16="http://schemas.microsoft.com/office/drawing/2014/main" val="2687507087"/>
                  </a:ext>
                </a:extLst>
              </a:tr>
              <a:tr h="258382">
                <a:tc>
                  <a:txBody>
                    <a:bodyPr/>
                    <a:lstStyle/>
                    <a:p>
                      <a:r>
                        <a:rPr lang="en-US" sz="1400"/>
                        <a:t>Material Behavior</a:t>
                      </a:r>
                      <a:endParaRPr lang="en-FI" sz="1400"/>
                    </a:p>
                  </a:txBody>
                  <a:tcPr/>
                </a:tc>
                <a:tc>
                  <a:txBody>
                    <a:bodyPr/>
                    <a:lstStyle/>
                    <a:p>
                      <a:r>
                        <a:rPr lang="en-US" sz="1400"/>
                        <a:t>isotropic materials</a:t>
                      </a:r>
                      <a:endParaRPr lang="en-FI" sz="1400"/>
                    </a:p>
                  </a:txBody>
                  <a:tcPr/>
                </a:tc>
                <a:tc>
                  <a:txBody>
                    <a:bodyPr/>
                    <a:lstStyle/>
                    <a:p>
                      <a:r>
                        <a:rPr lang="en-US" sz="1400"/>
                        <a:t>anisotropic materials</a:t>
                      </a:r>
                      <a:endParaRPr lang="en-FI" sz="1400"/>
                    </a:p>
                  </a:txBody>
                  <a:tcPr/>
                </a:tc>
                <a:extLst>
                  <a:ext uri="{0D108BD9-81ED-4DB2-BD59-A6C34878D82A}">
                    <a16:rowId xmlns:a16="http://schemas.microsoft.com/office/drawing/2014/main" val="2308471109"/>
                  </a:ext>
                </a:extLst>
              </a:tr>
              <a:tr h="439249">
                <a:tc>
                  <a:txBody>
                    <a:bodyPr/>
                    <a:lstStyle/>
                    <a:p>
                      <a:r>
                        <a:rPr lang="en-US" sz="1400"/>
                        <a:t>Applications</a:t>
                      </a:r>
                      <a:endParaRPr lang="en-FI" sz="1400"/>
                    </a:p>
                  </a:txBody>
                  <a:tcPr/>
                </a:tc>
                <a:tc>
                  <a:txBody>
                    <a:bodyPr/>
                    <a:lstStyle/>
                    <a:p>
                      <a:r>
                        <a:rPr lang="en-US" sz="1400"/>
                        <a:t>Basic applications</a:t>
                      </a:r>
                      <a:endParaRPr lang="en-FI" sz="1400"/>
                    </a:p>
                  </a:txBody>
                  <a:tcPr/>
                </a:tc>
                <a:tc>
                  <a:txBody>
                    <a:bodyPr/>
                    <a:lstStyle/>
                    <a:p>
                      <a:r>
                        <a:rPr lang="en-US" sz="1400"/>
                        <a:t>Advanced modeling and simulations</a:t>
                      </a:r>
                      <a:endParaRPr lang="en-FI" sz="1400"/>
                    </a:p>
                  </a:txBody>
                  <a:tcPr/>
                </a:tc>
                <a:extLst>
                  <a:ext uri="{0D108BD9-81ED-4DB2-BD59-A6C34878D82A}">
                    <a16:rowId xmlns:a16="http://schemas.microsoft.com/office/drawing/2014/main" val="2927517729"/>
                  </a:ext>
                </a:extLst>
              </a:tr>
            </a:tbl>
          </a:graphicData>
        </a:graphic>
      </p:graphicFrame>
      <p:sp>
        <p:nvSpPr>
          <p:cNvPr id="15" name="Text Placeholder 2">
            <a:extLst>
              <a:ext uri="{FF2B5EF4-FFF2-40B4-BE49-F238E27FC236}">
                <a16:creationId xmlns:a16="http://schemas.microsoft.com/office/drawing/2014/main" id="{CB00E16C-5EEC-F79B-9A2C-38178EE3CA06}"/>
              </a:ext>
            </a:extLst>
          </p:cNvPr>
          <p:cNvSpPr txBox="1">
            <a:spLocks/>
          </p:cNvSpPr>
          <p:nvPr/>
        </p:nvSpPr>
        <p:spPr>
          <a:xfrm>
            <a:off x="595657" y="3915050"/>
            <a:ext cx="4309718" cy="2058153"/>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Arial"/>
                <a:cs typeface="Arial"/>
              </a:rPr>
              <a:t>Flow rule</a:t>
            </a:r>
            <a:endParaRPr lang="en-US" sz="1400"/>
          </a:p>
          <a:p>
            <a:pPr marL="0" indent="0">
              <a:buNone/>
            </a:pPr>
            <a:endParaRPr lang="en-US" sz="1400">
              <a:latin typeface="Arial"/>
              <a:cs typeface="Arial"/>
            </a:endParaRPr>
          </a:p>
          <a:p>
            <a:pPr marL="0" indent="0">
              <a:buNone/>
            </a:pPr>
            <a:r>
              <a:rPr lang="en-US" sz="1400">
                <a:latin typeface="Arial"/>
                <a:cs typeface="Arial"/>
              </a:rPr>
              <a:t>Yield function</a:t>
            </a:r>
          </a:p>
          <a:p>
            <a:pPr marL="0" indent="0">
              <a:buNone/>
            </a:pPr>
            <a:endParaRPr lang="en-US" sz="1400">
              <a:latin typeface="Arial"/>
              <a:cs typeface="Arial"/>
            </a:endParaRPr>
          </a:p>
          <a:p>
            <a:pPr marL="0" indent="0">
              <a:buNone/>
            </a:pPr>
            <a:endParaRPr lang="en-US" sz="1400">
              <a:latin typeface="Arial"/>
              <a:cs typeface="Arial"/>
            </a:endParaRPr>
          </a:p>
          <a:p>
            <a:pPr marL="0" indent="0">
              <a:buNone/>
            </a:pPr>
            <a:endParaRPr lang="en-US" sz="1400">
              <a:latin typeface="Arial"/>
              <a:cs typeface="Arial"/>
            </a:endParaRPr>
          </a:p>
          <a:p>
            <a:pPr marL="0" indent="0">
              <a:buNone/>
            </a:pPr>
            <a:endParaRPr lang="en-US" sz="1400">
              <a:latin typeface="Arial"/>
              <a:cs typeface="Arial"/>
            </a:endParaRPr>
          </a:p>
          <a:p>
            <a:pPr marL="0" indent="0">
              <a:buNone/>
            </a:pPr>
            <a:r>
              <a:rPr lang="en-US" sz="1400">
                <a:latin typeface="Arial"/>
                <a:cs typeface="Arial"/>
              </a:rPr>
              <a:t>Flow potential</a:t>
            </a:r>
            <a:endParaRPr lang="en-US" sz="1400"/>
          </a:p>
        </p:txBody>
      </p:sp>
      <p:sp>
        <p:nvSpPr>
          <p:cNvPr id="95" name="Rectangle 2">
            <a:extLst>
              <a:ext uri="{FF2B5EF4-FFF2-40B4-BE49-F238E27FC236}">
                <a16:creationId xmlns:a16="http://schemas.microsoft.com/office/drawing/2014/main" id="{120D647A-08B7-20A5-182F-B0616FE0A604}"/>
              </a:ext>
            </a:extLst>
          </p:cNvPr>
          <p:cNvSpPr/>
          <p:nvPr/>
        </p:nvSpPr>
        <p:spPr>
          <a:xfrm>
            <a:off x="8241548" y="1262704"/>
            <a:ext cx="1138760" cy="398845"/>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a:cs typeface="Arial"/>
              </a:rPr>
              <a:t>1. Uniaxial tensile tests</a:t>
            </a:r>
          </a:p>
        </p:txBody>
      </p:sp>
      <p:cxnSp>
        <p:nvCxnSpPr>
          <p:cNvPr id="96" name="Straight Arrow Connector 95">
            <a:extLst>
              <a:ext uri="{FF2B5EF4-FFF2-40B4-BE49-F238E27FC236}">
                <a16:creationId xmlns:a16="http://schemas.microsoft.com/office/drawing/2014/main" id="{8B4AD5FB-7430-78E9-403B-A78CE8BED635}"/>
              </a:ext>
            </a:extLst>
          </p:cNvPr>
          <p:cNvCxnSpPr>
            <a:cxnSpLocks/>
            <a:stCxn id="95" idx="4"/>
            <a:endCxn id="97" idx="0"/>
          </p:cNvCxnSpPr>
          <p:nvPr/>
        </p:nvCxnSpPr>
        <p:spPr>
          <a:xfrm>
            <a:off x="8810928" y="1661549"/>
            <a:ext cx="0" cy="342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97" name="Rectangle 2">
            <a:extLst>
              <a:ext uri="{FF2B5EF4-FFF2-40B4-BE49-F238E27FC236}">
                <a16:creationId xmlns:a16="http://schemas.microsoft.com/office/drawing/2014/main" id="{EC26A14D-E938-98E4-A04F-F5DDF8A80C62}"/>
              </a:ext>
            </a:extLst>
          </p:cNvPr>
          <p:cNvSpPr/>
          <p:nvPr/>
        </p:nvSpPr>
        <p:spPr>
          <a:xfrm>
            <a:off x="8374089" y="2004402"/>
            <a:ext cx="873678" cy="398845"/>
          </a:xfrm>
          <a:prstGeom prst="roundRect">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000">
                <a:cs typeface="Arial"/>
              </a:rPr>
              <a:t>3. Flow fitting curve</a:t>
            </a:r>
          </a:p>
        </p:txBody>
      </p:sp>
      <p:sp>
        <p:nvSpPr>
          <p:cNvPr id="98" name="Text Placeholder 2">
            <a:extLst>
              <a:ext uri="{FF2B5EF4-FFF2-40B4-BE49-F238E27FC236}">
                <a16:creationId xmlns:a16="http://schemas.microsoft.com/office/drawing/2014/main" id="{31C262F7-304D-E441-7505-B6B06212FBAE}"/>
              </a:ext>
            </a:extLst>
          </p:cNvPr>
          <p:cNvSpPr txBox="1">
            <a:spLocks/>
          </p:cNvSpPr>
          <p:nvPr/>
        </p:nvSpPr>
        <p:spPr>
          <a:xfrm>
            <a:off x="8892900" y="1741834"/>
            <a:ext cx="873199" cy="163955"/>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a:latin typeface="Arial"/>
                <a:cs typeface="Arial"/>
              </a:rPr>
              <a:t>Swift-Voce law</a:t>
            </a:r>
            <a:endParaRPr lang="en-US" sz="900"/>
          </a:p>
        </p:txBody>
      </p:sp>
      <p:sp>
        <p:nvSpPr>
          <p:cNvPr id="99" name="Rectangle 2">
            <a:extLst>
              <a:ext uri="{FF2B5EF4-FFF2-40B4-BE49-F238E27FC236}">
                <a16:creationId xmlns:a16="http://schemas.microsoft.com/office/drawing/2014/main" id="{259C2080-66B6-4F93-2DB6-502E512A8CDC}"/>
              </a:ext>
            </a:extLst>
          </p:cNvPr>
          <p:cNvSpPr/>
          <p:nvPr/>
        </p:nvSpPr>
        <p:spPr>
          <a:xfrm>
            <a:off x="8370950" y="2994708"/>
            <a:ext cx="873678" cy="398845"/>
          </a:xfrm>
          <a:prstGeom prst="roundRect">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000">
                <a:cs typeface="Arial"/>
              </a:rPr>
              <a:t>4. Abaqus simulation</a:t>
            </a:r>
          </a:p>
        </p:txBody>
      </p:sp>
      <p:sp>
        <p:nvSpPr>
          <p:cNvPr id="100" name="Rectangle 2">
            <a:extLst>
              <a:ext uri="{FF2B5EF4-FFF2-40B4-BE49-F238E27FC236}">
                <a16:creationId xmlns:a16="http://schemas.microsoft.com/office/drawing/2014/main" id="{AA28B8C7-1949-B2C0-C047-95DF96CD25D9}"/>
              </a:ext>
            </a:extLst>
          </p:cNvPr>
          <p:cNvSpPr/>
          <p:nvPr/>
        </p:nvSpPr>
        <p:spPr>
          <a:xfrm>
            <a:off x="10154898" y="2286029"/>
            <a:ext cx="1687935" cy="428222"/>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sz="900">
                <a:cs typeface="Arial"/>
              </a:rPr>
              <a:t>2. ML-coupled for temperature and strain-rate dependence</a:t>
            </a:r>
          </a:p>
        </p:txBody>
      </p:sp>
      <p:sp>
        <p:nvSpPr>
          <p:cNvPr id="101" name="Text Placeholder 2">
            <a:extLst>
              <a:ext uri="{FF2B5EF4-FFF2-40B4-BE49-F238E27FC236}">
                <a16:creationId xmlns:a16="http://schemas.microsoft.com/office/drawing/2014/main" id="{77DB4C3B-CA4E-BE23-55DB-1C5D0FEAD6F9}"/>
              </a:ext>
            </a:extLst>
          </p:cNvPr>
          <p:cNvSpPr txBox="1">
            <a:spLocks/>
          </p:cNvSpPr>
          <p:nvPr/>
        </p:nvSpPr>
        <p:spPr>
          <a:xfrm>
            <a:off x="9951187" y="1277277"/>
            <a:ext cx="801121" cy="15299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latin typeface="Arial"/>
                <a:cs typeface="Arial"/>
              </a:rPr>
              <a:t>LSTM model</a:t>
            </a:r>
            <a:endParaRPr lang="en-US" sz="1000"/>
          </a:p>
        </p:txBody>
      </p:sp>
      <p:sp>
        <p:nvSpPr>
          <p:cNvPr id="102" name="Rectangle 2">
            <a:extLst>
              <a:ext uri="{FF2B5EF4-FFF2-40B4-BE49-F238E27FC236}">
                <a16:creationId xmlns:a16="http://schemas.microsoft.com/office/drawing/2014/main" id="{E5E15F23-55D1-FD2B-C0C4-6742A38A739A}"/>
              </a:ext>
            </a:extLst>
          </p:cNvPr>
          <p:cNvSpPr/>
          <p:nvPr/>
        </p:nvSpPr>
        <p:spPr>
          <a:xfrm>
            <a:off x="10148617" y="3430639"/>
            <a:ext cx="1694216" cy="582376"/>
          </a:xfrm>
          <a:prstGeom prst="flowChartTerminator">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900">
                <a:cs typeface="Arial"/>
              </a:rPr>
              <a:t>6. Strain-Rate &amp; Temperature dependent parameter calibration</a:t>
            </a:r>
          </a:p>
        </p:txBody>
      </p:sp>
      <p:cxnSp>
        <p:nvCxnSpPr>
          <p:cNvPr id="103" name="Straight Arrow Connector 102">
            <a:extLst>
              <a:ext uri="{FF2B5EF4-FFF2-40B4-BE49-F238E27FC236}">
                <a16:creationId xmlns:a16="http://schemas.microsoft.com/office/drawing/2014/main" id="{A212CC33-DB6C-7A72-54E3-4A1B84E6B03E}"/>
              </a:ext>
            </a:extLst>
          </p:cNvPr>
          <p:cNvCxnSpPr>
            <a:cxnSpLocks/>
            <a:stCxn id="97" idx="2"/>
            <a:endCxn id="99" idx="0"/>
          </p:cNvCxnSpPr>
          <p:nvPr/>
        </p:nvCxnSpPr>
        <p:spPr>
          <a:xfrm flipH="1">
            <a:off x="8807789" y="2403247"/>
            <a:ext cx="3139" cy="5914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4" name="Straight Arrow Connector 103">
            <a:extLst>
              <a:ext uri="{FF2B5EF4-FFF2-40B4-BE49-F238E27FC236}">
                <a16:creationId xmlns:a16="http://schemas.microsoft.com/office/drawing/2014/main" id="{648B22FD-9B0F-6CFA-BB23-B7E237F54E0D}"/>
              </a:ext>
            </a:extLst>
          </p:cNvPr>
          <p:cNvCxnSpPr>
            <a:cxnSpLocks/>
          </p:cNvCxnSpPr>
          <p:nvPr/>
        </p:nvCxnSpPr>
        <p:spPr>
          <a:xfrm>
            <a:off x="11035448" y="1462126"/>
            <a:ext cx="0" cy="82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05" name="Straight Arrow Connector 104">
            <a:extLst>
              <a:ext uri="{FF2B5EF4-FFF2-40B4-BE49-F238E27FC236}">
                <a16:creationId xmlns:a16="http://schemas.microsoft.com/office/drawing/2014/main" id="{C3922912-4577-AB34-AD05-7FCF7A3387A3}"/>
              </a:ext>
            </a:extLst>
          </p:cNvPr>
          <p:cNvCxnSpPr>
            <a:cxnSpLocks/>
          </p:cNvCxnSpPr>
          <p:nvPr/>
        </p:nvCxnSpPr>
        <p:spPr>
          <a:xfrm>
            <a:off x="9329499" y="1462126"/>
            <a:ext cx="1705949"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106" name="Straight Arrow Connector 105">
            <a:extLst>
              <a:ext uri="{FF2B5EF4-FFF2-40B4-BE49-F238E27FC236}">
                <a16:creationId xmlns:a16="http://schemas.microsoft.com/office/drawing/2014/main" id="{883068DE-C5EF-530F-3CFD-F33F91890EBE}"/>
              </a:ext>
            </a:extLst>
          </p:cNvPr>
          <p:cNvCxnSpPr>
            <a:cxnSpLocks/>
            <a:endCxn id="102" idx="0"/>
          </p:cNvCxnSpPr>
          <p:nvPr/>
        </p:nvCxnSpPr>
        <p:spPr>
          <a:xfrm>
            <a:off x="10995725" y="2714251"/>
            <a:ext cx="0" cy="716388"/>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107" name="Text Placeholder 2">
            <a:extLst>
              <a:ext uri="{FF2B5EF4-FFF2-40B4-BE49-F238E27FC236}">
                <a16:creationId xmlns:a16="http://schemas.microsoft.com/office/drawing/2014/main" id="{BC8D4DBD-FA48-5651-9C7A-CE4BFCF289B7}"/>
              </a:ext>
            </a:extLst>
          </p:cNvPr>
          <p:cNvSpPr txBox="1">
            <a:spLocks/>
          </p:cNvSpPr>
          <p:nvPr/>
        </p:nvSpPr>
        <p:spPr>
          <a:xfrm>
            <a:off x="9478203" y="1041501"/>
            <a:ext cx="1318124" cy="203923"/>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b="1">
                <a:solidFill>
                  <a:srgbClr val="002060"/>
                </a:solidFill>
                <a:latin typeface="Arial"/>
                <a:cs typeface="Arial"/>
              </a:rPr>
              <a:t>MACHINE LEARNING</a:t>
            </a:r>
            <a:endParaRPr lang="en-US" sz="1000" b="1">
              <a:solidFill>
                <a:srgbClr val="002060"/>
              </a:solidFill>
            </a:endParaRPr>
          </a:p>
        </p:txBody>
      </p:sp>
      <p:pic>
        <p:nvPicPr>
          <p:cNvPr id="7" name="Picture 6">
            <a:extLst>
              <a:ext uri="{FF2B5EF4-FFF2-40B4-BE49-F238E27FC236}">
                <a16:creationId xmlns:a16="http://schemas.microsoft.com/office/drawing/2014/main" id="{D067997C-35A9-DC24-B3FA-73AA23BA2308}"/>
              </a:ext>
            </a:extLst>
          </p:cNvPr>
          <p:cNvPicPr>
            <a:picLocks noChangeAspect="1"/>
          </p:cNvPicPr>
          <p:nvPr/>
        </p:nvPicPr>
        <p:blipFill>
          <a:blip r:embed="rId3"/>
          <a:srcRect b="57263"/>
          <a:stretch/>
        </p:blipFill>
        <p:spPr>
          <a:xfrm>
            <a:off x="1795202" y="4227326"/>
            <a:ext cx="2617470" cy="402999"/>
          </a:xfrm>
          <a:prstGeom prst="rect">
            <a:avLst/>
          </a:prstGeom>
        </p:spPr>
      </p:pic>
      <p:pic>
        <p:nvPicPr>
          <p:cNvPr id="10" name="Picture 9">
            <a:extLst>
              <a:ext uri="{FF2B5EF4-FFF2-40B4-BE49-F238E27FC236}">
                <a16:creationId xmlns:a16="http://schemas.microsoft.com/office/drawing/2014/main" id="{5D248783-9F2B-9A78-1298-9293C972F3D1}"/>
              </a:ext>
            </a:extLst>
          </p:cNvPr>
          <p:cNvPicPr>
            <a:picLocks noChangeAspect="1"/>
          </p:cNvPicPr>
          <p:nvPr/>
        </p:nvPicPr>
        <p:blipFill>
          <a:blip r:embed="rId4"/>
          <a:srcRect t="26596" b="11759"/>
          <a:stretch/>
        </p:blipFill>
        <p:spPr>
          <a:xfrm>
            <a:off x="1921038" y="3748046"/>
            <a:ext cx="1343025" cy="493222"/>
          </a:xfrm>
          <a:prstGeom prst="rect">
            <a:avLst/>
          </a:prstGeom>
        </p:spPr>
      </p:pic>
      <p:pic>
        <p:nvPicPr>
          <p:cNvPr id="12" name="Picture 11">
            <a:extLst>
              <a:ext uri="{FF2B5EF4-FFF2-40B4-BE49-F238E27FC236}">
                <a16:creationId xmlns:a16="http://schemas.microsoft.com/office/drawing/2014/main" id="{4104813A-C117-F717-3822-6AFDEB72E00B}"/>
              </a:ext>
            </a:extLst>
          </p:cNvPr>
          <p:cNvPicPr>
            <a:picLocks noChangeAspect="1"/>
          </p:cNvPicPr>
          <p:nvPr/>
        </p:nvPicPr>
        <p:blipFill>
          <a:blip r:embed="rId5"/>
          <a:srcRect b="57711"/>
          <a:stretch/>
        </p:blipFill>
        <p:spPr>
          <a:xfrm>
            <a:off x="1874143" y="4586496"/>
            <a:ext cx="7715250" cy="575202"/>
          </a:xfrm>
          <a:prstGeom prst="rect">
            <a:avLst/>
          </a:prstGeom>
        </p:spPr>
      </p:pic>
      <p:pic>
        <p:nvPicPr>
          <p:cNvPr id="13" name="Picture 12">
            <a:extLst>
              <a:ext uri="{FF2B5EF4-FFF2-40B4-BE49-F238E27FC236}">
                <a16:creationId xmlns:a16="http://schemas.microsoft.com/office/drawing/2014/main" id="{5BF2E4BA-7C5A-C8BC-EBB5-210D163E0C94}"/>
              </a:ext>
            </a:extLst>
          </p:cNvPr>
          <p:cNvPicPr>
            <a:picLocks noChangeAspect="1"/>
          </p:cNvPicPr>
          <p:nvPr/>
        </p:nvPicPr>
        <p:blipFill>
          <a:blip r:embed="rId3"/>
          <a:srcRect t="57917" b="10263"/>
          <a:stretch/>
        </p:blipFill>
        <p:spPr>
          <a:xfrm>
            <a:off x="1729418" y="5353496"/>
            <a:ext cx="2617470" cy="300055"/>
          </a:xfrm>
          <a:prstGeom prst="rect">
            <a:avLst/>
          </a:prstGeom>
        </p:spPr>
      </p:pic>
      <p:pic>
        <p:nvPicPr>
          <p:cNvPr id="14" name="Picture 13">
            <a:extLst>
              <a:ext uri="{FF2B5EF4-FFF2-40B4-BE49-F238E27FC236}">
                <a16:creationId xmlns:a16="http://schemas.microsoft.com/office/drawing/2014/main" id="{11EEA06B-DB30-FEC7-1157-F04B96C566CA}"/>
              </a:ext>
            </a:extLst>
          </p:cNvPr>
          <p:cNvPicPr>
            <a:picLocks noChangeAspect="1"/>
          </p:cNvPicPr>
          <p:nvPr/>
        </p:nvPicPr>
        <p:blipFill>
          <a:blip r:embed="rId5"/>
          <a:srcRect t="55392"/>
          <a:stretch/>
        </p:blipFill>
        <p:spPr>
          <a:xfrm>
            <a:off x="1840175" y="5661320"/>
            <a:ext cx="7715250" cy="606745"/>
          </a:xfrm>
          <a:prstGeom prst="rect">
            <a:avLst/>
          </a:prstGeom>
        </p:spPr>
      </p:pic>
    </p:spTree>
    <p:extLst>
      <p:ext uri="{BB962C8B-B14F-4D97-AF65-F5344CB8AC3E}">
        <p14:creationId xmlns:p14="http://schemas.microsoft.com/office/powerpoint/2010/main" val="14231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E1B92F-1295-FD8D-5A93-DD1C6D9B360F}"/>
              </a:ext>
            </a:extLst>
          </p:cNvPr>
          <p:cNvPicPr>
            <a:picLocks noChangeAspect="1"/>
          </p:cNvPicPr>
          <p:nvPr/>
        </p:nvPicPr>
        <p:blipFill>
          <a:blip r:embed="rId3"/>
          <a:stretch>
            <a:fillRect/>
          </a:stretch>
        </p:blipFill>
        <p:spPr>
          <a:xfrm>
            <a:off x="637852" y="4522013"/>
            <a:ext cx="6720840" cy="594360"/>
          </a:xfrm>
          <a:prstGeom prst="rect">
            <a:avLst/>
          </a:prstGeom>
        </p:spPr>
      </p:pic>
      <p:sp>
        <p:nvSpPr>
          <p:cNvPr id="2" name="Title 1">
            <a:extLst>
              <a:ext uri="{FF2B5EF4-FFF2-40B4-BE49-F238E27FC236}">
                <a16:creationId xmlns:a16="http://schemas.microsoft.com/office/drawing/2014/main" id="{A0D511E9-DDFB-4D36-9EB4-90DB9AA0471C}"/>
              </a:ext>
            </a:extLst>
          </p:cNvPr>
          <p:cNvSpPr>
            <a:spLocks noGrp="1"/>
          </p:cNvSpPr>
          <p:nvPr>
            <p:ph type="title"/>
          </p:nvPr>
        </p:nvSpPr>
        <p:spPr>
          <a:xfrm>
            <a:off x="384000" y="201600"/>
            <a:ext cx="11424000" cy="543600"/>
          </a:xfrm>
        </p:spPr>
        <p:txBody>
          <a:bodyPr/>
          <a:lstStyle/>
          <a:p>
            <a:r>
              <a:rPr lang="en-US">
                <a:latin typeface="Arial"/>
                <a:cs typeface="Arial"/>
              </a:rPr>
              <a:t>Methodology</a:t>
            </a:r>
            <a:endParaRPr lang="en-US"/>
          </a:p>
        </p:txBody>
      </p:sp>
      <p:sp>
        <p:nvSpPr>
          <p:cNvPr id="78" name="Text Placeholder 7">
            <a:extLst>
              <a:ext uri="{FF2B5EF4-FFF2-40B4-BE49-F238E27FC236}">
                <a16:creationId xmlns:a16="http://schemas.microsoft.com/office/drawing/2014/main" id="{6473659A-8581-337A-A14F-ADC2C609EBF3}"/>
              </a:ext>
            </a:extLst>
          </p:cNvPr>
          <p:cNvSpPr txBox="1">
            <a:spLocks/>
          </p:cNvSpPr>
          <p:nvPr/>
        </p:nvSpPr>
        <p:spPr>
          <a:xfrm>
            <a:off x="386379" y="970187"/>
            <a:ext cx="3478437" cy="233676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gn="just">
              <a:buNone/>
            </a:pPr>
            <a:r>
              <a:rPr lang="en-US" sz="1600" b="1">
                <a:latin typeface="Arial"/>
                <a:cs typeface="Arial"/>
              </a:rPr>
              <a:t>4. Abaqus simulation</a:t>
            </a:r>
          </a:p>
          <a:p>
            <a:pPr marL="431800" algn="just">
              <a:lnSpc>
                <a:spcPct val="150000"/>
              </a:lnSpc>
            </a:pPr>
            <a:r>
              <a:rPr lang="en-US" sz="1400">
                <a:latin typeface="Arial"/>
                <a:cs typeface="Arial"/>
              </a:rPr>
              <a:t>DP material properties including strain, stress in RD,TD,DD, biaxial direction, </a:t>
            </a:r>
            <a:r>
              <a:rPr lang="en-US" sz="1400" err="1">
                <a:latin typeface="Arial"/>
                <a:cs typeface="Arial"/>
              </a:rPr>
              <a:t>r-values</a:t>
            </a:r>
            <a:r>
              <a:rPr lang="en-US" sz="1400">
                <a:latin typeface="Arial"/>
                <a:cs typeface="Arial"/>
              </a:rPr>
              <a:t> (Lankford coefficients).</a:t>
            </a:r>
          </a:p>
          <a:p>
            <a:pPr marL="431800" algn="just">
              <a:lnSpc>
                <a:spcPct val="150000"/>
              </a:lnSpc>
            </a:pPr>
            <a:r>
              <a:rPr lang="en-US" sz="1400">
                <a:latin typeface="Arial"/>
                <a:cs typeface="Arial"/>
              </a:rPr>
              <a:t>Loading direction for 5 geometries</a:t>
            </a:r>
          </a:p>
          <a:p>
            <a:pPr marL="431800" algn="just">
              <a:lnSpc>
                <a:spcPct val="150000"/>
              </a:lnSpc>
            </a:pPr>
            <a:r>
              <a:rPr lang="en-US" sz="1400">
                <a:latin typeface="Arial"/>
                <a:cs typeface="Arial"/>
              </a:rPr>
              <a:t>VUMAT subroutine</a:t>
            </a:r>
          </a:p>
        </p:txBody>
      </p:sp>
      <p:grpSp>
        <p:nvGrpSpPr>
          <p:cNvPr id="19" name="Group 18">
            <a:extLst>
              <a:ext uri="{FF2B5EF4-FFF2-40B4-BE49-F238E27FC236}">
                <a16:creationId xmlns:a16="http://schemas.microsoft.com/office/drawing/2014/main" id="{589AEE5B-CB86-870F-3E6A-78D8146931CD}"/>
              </a:ext>
            </a:extLst>
          </p:cNvPr>
          <p:cNvGrpSpPr/>
          <p:nvPr/>
        </p:nvGrpSpPr>
        <p:grpSpPr>
          <a:xfrm>
            <a:off x="2882788" y="2530220"/>
            <a:ext cx="1329936" cy="1103812"/>
            <a:chOff x="3519147" y="3206159"/>
            <a:chExt cx="1609805" cy="1336096"/>
          </a:xfrm>
        </p:grpSpPr>
        <p:pic>
          <p:nvPicPr>
            <p:cNvPr id="6" name="图片 3">
              <a:extLst>
                <a:ext uri="{FF2B5EF4-FFF2-40B4-BE49-F238E27FC236}">
                  <a16:creationId xmlns:a16="http://schemas.microsoft.com/office/drawing/2014/main" id="{8C38B16A-D154-22DF-5AB9-315C49B2A3C1}"/>
                </a:ext>
              </a:extLst>
            </p:cNvPr>
            <p:cNvPicPr>
              <a:picLocks noChangeAspect="1"/>
            </p:cNvPicPr>
            <p:nvPr/>
          </p:nvPicPr>
          <p:blipFill rotWithShape="1">
            <a:blip r:embed="rId4"/>
            <a:srcRect l="9572" r="38598"/>
            <a:stretch/>
          </p:blipFill>
          <p:spPr>
            <a:xfrm>
              <a:off x="3519147" y="3206159"/>
              <a:ext cx="1327573" cy="1327785"/>
            </a:xfrm>
            <a:prstGeom prst="rect">
              <a:avLst/>
            </a:prstGeom>
          </p:spPr>
        </p:pic>
        <p:pic>
          <p:nvPicPr>
            <p:cNvPr id="17" name="图片 3">
              <a:extLst>
                <a:ext uri="{FF2B5EF4-FFF2-40B4-BE49-F238E27FC236}">
                  <a16:creationId xmlns:a16="http://schemas.microsoft.com/office/drawing/2014/main" id="{29A835AE-F15E-5CDD-BA0D-69E33DC04C63}"/>
                </a:ext>
              </a:extLst>
            </p:cNvPr>
            <p:cNvPicPr>
              <a:picLocks noChangeAspect="1"/>
            </p:cNvPicPr>
            <p:nvPr/>
          </p:nvPicPr>
          <p:blipFill rotWithShape="1">
            <a:blip r:embed="rId4"/>
            <a:srcRect l="87075" r="1125"/>
            <a:stretch/>
          </p:blipFill>
          <p:spPr>
            <a:xfrm>
              <a:off x="4826685" y="3214470"/>
              <a:ext cx="302267" cy="1327785"/>
            </a:xfrm>
            <a:prstGeom prst="rect">
              <a:avLst/>
            </a:prstGeom>
          </p:spPr>
        </p:pic>
      </p:grpSp>
      <p:sp>
        <p:nvSpPr>
          <p:cNvPr id="30" name="Text Placeholder 7">
            <a:extLst>
              <a:ext uri="{FF2B5EF4-FFF2-40B4-BE49-F238E27FC236}">
                <a16:creationId xmlns:a16="http://schemas.microsoft.com/office/drawing/2014/main" id="{7A3F9202-E71B-AD04-F88D-1154A7AE931E}"/>
              </a:ext>
            </a:extLst>
          </p:cNvPr>
          <p:cNvSpPr txBox="1">
            <a:spLocks/>
          </p:cNvSpPr>
          <p:nvPr/>
        </p:nvSpPr>
        <p:spPr>
          <a:xfrm>
            <a:off x="408283" y="3808406"/>
            <a:ext cx="3564851" cy="555108"/>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1600" b="1">
                <a:latin typeface="Arial"/>
                <a:cs typeface="Arial"/>
              </a:rPr>
              <a:t>6. Temperature &amp; Strain-rate dependent parameter calibration</a:t>
            </a:r>
          </a:p>
          <a:p>
            <a:pPr indent="0" algn="just">
              <a:buNone/>
            </a:pPr>
            <a:endParaRPr lang="en-US" sz="1600" b="1">
              <a:latin typeface="Arial"/>
              <a:cs typeface="Arial"/>
            </a:endParaRPr>
          </a:p>
          <a:p>
            <a:pPr indent="0" algn="just">
              <a:buNone/>
            </a:pPr>
            <a:endParaRPr lang="en-US" sz="1600">
              <a:latin typeface="Arial"/>
              <a:cs typeface="Arial"/>
            </a:endParaRPr>
          </a:p>
        </p:txBody>
      </p:sp>
      <p:sp>
        <p:nvSpPr>
          <p:cNvPr id="34" name="Text Placeholder 7">
            <a:extLst>
              <a:ext uri="{FF2B5EF4-FFF2-40B4-BE49-F238E27FC236}">
                <a16:creationId xmlns:a16="http://schemas.microsoft.com/office/drawing/2014/main" id="{4D1B5173-3583-515E-C467-D354D22BB99F}"/>
              </a:ext>
            </a:extLst>
          </p:cNvPr>
          <p:cNvSpPr txBox="1">
            <a:spLocks/>
          </p:cNvSpPr>
          <p:nvPr/>
        </p:nvSpPr>
        <p:spPr>
          <a:xfrm>
            <a:off x="4489853" y="970187"/>
            <a:ext cx="3544200" cy="3098145"/>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buNone/>
            </a:pPr>
            <a:r>
              <a:rPr lang="en-US" sz="1600" b="1">
                <a:latin typeface="Arial"/>
                <a:cs typeface="Arial"/>
              </a:rPr>
              <a:t>5. Fracture tests – Force and Displacement curve</a:t>
            </a:r>
          </a:p>
          <a:p>
            <a:pPr indent="0" algn="just">
              <a:lnSpc>
                <a:spcPct val="150000"/>
              </a:lnSpc>
              <a:buNone/>
            </a:pPr>
            <a:endParaRPr lang="en-US" sz="1400">
              <a:latin typeface="Arial"/>
              <a:cs typeface="Arial"/>
            </a:endParaRPr>
          </a:p>
        </p:txBody>
      </p:sp>
      <p:sp>
        <p:nvSpPr>
          <p:cNvPr id="36" name="Rectangle: Rounded Corners 35">
            <a:extLst>
              <a:ext uri="{FF2B5EF4-FFF2-40B4-BE49-F238E27FC236}">
                <a16:creationId xmlns:a16="http://schemas.microsoft.com/office/drawing/2014/main" id="{AAB4EB7B-A04D-CE0E-5D46-0A131756B564}"/>
              </a:ext>
            </a:extLst>
          </p:cNvPr>
          <p:cNvSpPr/>
          <p:nvPr/>
        </p:nvSpPr>
        <p:spPr>
          <a:xfrm>
            <a:off x="1524000" y="4433502"/>
            <a:ext cx="3035836" cy="733527"/>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7" name="Rectangle: Rounded Corners 36">
            <a:extLst>
              <a:ext uri="{FF2B5EF4-FFF2-40B4-BE49-F238E27FC236}">
                <a16:creationId xmlns:a16="http://schemas.microsoft.com/office/drawing/2014/main" id="{6BAE5C9D-8171-F67C-C7AF-EC280F6104D8}"/>
              </a:ext>
            </a:extLst>
          </p:cNvPr>
          <p:cNvSpPr/>
          <p:nvPr/>
        </p:nvSpPr>
        <p:spPr>
          <a:xfrm>
            <a:off x="4712529" y="4433502"/>
            <a:ext cx="2654601" cy="733527"/>
          </a:xfrm>
          <a:prstGeom prst="roundRect">
            <a:avLst/>
          </a:prstGeom>
          <a:noFill/>
          <a:ln w="1905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9" name="Text Placeholder 2">
            <a:extLst>
              <a:ext uri="{FF2B5EF4-FFF2-40B4-BE49-F238E27FC236}">
                <a16:creationId xmlns:a16="http://schemas.microsoft.com/office/drawing/2014/main" id="{654AB250-9BBC-E83C-EBC5-A0CC3E62A9AB}"/>
              </a:ext>
            </a:extLst>
          </p:cNvPr>
          <p:cNvSpPr txBox="1">
            <a:spLocks/>
          </p:cNvSpPr>
          <p:nvPr/>
        </p:nvSpPr>
        <p:spPr>
          <a:xfrm>
            <a:off x="1802696" y="5201026"/>
            <a:ext cx="5131504" cy="249165"/>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Arial"/>
                <a:cs typeface="Arial"/>
              </a:rPr>
              <a:t>thermal softening                                  Dynamic Strain Aging   </a:t>
            </a:r>
            <a:endParaRPr lang="en-US" sz="1400"/>
          </a:p>
        </p:txBody>
      </p:sp>
      <p:sp>
        <p:nvSpPr>
          <p:cNvPr id="40" name="Text Placeholder 2">
            <a:extLst>
              <a:ext uri="{FF2B5EF4-FFF2-40B4-BE49-F238E27FC236}">
                <a16:creationId xmlns:a16="http://schemas.microsoft.com/office/drawing/2014/main" id="{9AA91A23-A217-3B27-89F7-48F3804B1F62}"/>
              </a:ext>
            </a:extLst>
          </p:cNvPr>
          <p:cNvSpPr txBox="1">
            <a:spLocks/>
          </p:cNvSpPr>
          <p:nvPr/>
        </p:nvSpPr>
        <p:spPr>
          <a:xfrm>
            <a:off x="716132" y="5420076"/>
            <a:ext cx="6046485" cy="1064648"/>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rgbClr val="FF0000"/>
                </a:solidFill>
                <a:latin typeface="Arial"/>
                <a:cs typeface="Arial"/>
              </a:rPr>
              <a:t>Tasks:</a:t>
            </a:r>
          </a:p>
          <a:p>
            <a:pPr marL="0" indent="0">
              <a:buNone/>
            </a:pPr>
            <a:r>
              <a:rPr lang="en-US" sz="1400">
                <a:solidFill>
                  <a:srgbClr val="FF0000"/>
                </a:solidFill>
                <a:latin typeface="Arial"/>
                <a:cs typeface="Arial"/>
              </a:rPr>
              <a:t>C1 and C2: thermal activation components</a:t>
            </a:r>
          </a:p>
          <a:p>
            <a:pPr marL="0" indent="0">
              <a:buNone/>
            </a:pPr>
            <a:r>
              <a:rPr lang="en-US" sz="1400">
                <a:solidFill>
                  <a:srgbClr val="FF0000"/>
                </a:solidFill>
                <a:latin typeface="Arial"/>
                <a:cs typeface="Arial"/>
              </a:rPr>
              <a:t>C3: </a:t>
            </a:r>
            <a:r>
              <a:rPr lang="en-US" sz="1400" err="1">
                <a:solidFill>
                  <a:srgbClr val="FF0000"/>
                </a:solidFill>
                <a:latin typeface="Arial"/>
                <a:cs typeface="Arial"/>
              </a:rPr>
              <a:t>athermal</a:t>
            </a:r>
            <a:r>
              <a:rPr lang="en-US" sz="1400">
                <a:solidFill>
                  <a:srgbClr val="FF0000"/>
                </a:solidFill>
                <a:latin typeface="Arial"/>
                <a:cs typeface="Arial"/>
              </a:rPr>
              <a:t> contribution</a:t>
            </a:r>
          </a:p>
          <a:p>
            <a:pPr marL="0" indent="0">
              <a:buNone/>
            </a:pPr>
            <a:r>
              <a:rPr lang="en-US" sz="1400">
                <a:solidFill>
                  <a:srgbClr val="FF0000"/>
                </a:solidFill>
              </a:rPr>
              <a:t>C4,C6: intensity of the DSA </a:t>
            </a:r>
          </a:p>
          <a:p>
            <a:pPr marL="0" indent="0">
              <a:buNone/>
            </a:pPr>
            <a:r>
              <a:rPr lang="en-US" sz="1400">
                <a:solidFill>
                  <a:srgbClr val="FF0000"/>
                </a:solidFill>
              </a:rPr>
              <a:t>C5: temperature characteristics where the DSA effect peaks.</a:t>
            </a:r>
          </a:p>
        </p:txBody>
      </p:sp>
      <p:sp>
        <p:nvSpPr>
          <p:cNvPr id="42" name="Right Brace 41">
            <a:extLst>
              <a:ext uri="{FF2B5EF4-FFF2-40B4-BE49-F238E27FC236}">
                <a16:creationId xmlns:a16="http://schemas.microsoft.com/office/drawing/2014/main" id="{986A45B5-BA08-F58C-8734-0FC7F7364F68}"/>
              </a:ext>
            </a:extLst>
          </p:cNvPr>
          <p:cNvSpPr/>
          <p:nvPr/>
        </p:nvSpPr>
        <p:spPr>
          <a:xfrm>
            <a:off x="5447764" y="5619498"/>
            <a:ext cx="266700" cy="79315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a:p>
        </p:txBody>
      </p:sp>
      <p:sp>
        <p:nvSpPr>
          <p:cNvPr id="43" name="Text Placeholder 2">
            <a:extLst>
              <a:ext uri="{FF2B5EF4-FFF2-40B4-BE49-F238E27FC236}">
                <a16:creationId xmlns:a16="http://schemas.microsoft.com/office/drawing/2014/main" id="{80006EC4-2615-3321-C5B1-74E4F1981496}"/>
              </a:ext>
            </a:extLst>
          </p:cNvPr>
          <p:cNvSpPr txBox="1">
            <a:spLocks/>
          </p:cNvSpPr>
          <p:nvPr/>
        </p:nvSpPr>
        <p:spPr>
          <a:xfrm>
            <a:off x="5906193" y="5573488"/>
            <a:ext cx="2669040" cy="506301"/>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latin typeface="Arial"/>
                <a:cs typeface="Arial"/>
              </a:rPr>
              <a:t>Evolving with strain</a:t>
            </a:r>
          </a:p>
          <a:p>
            <a:pPr marL="0" indent="0">
              <a:buNone/>
            </a:pPr>
            <a:r>
              <a:rPr lang="en-US" sz="1400">
                <a:latin typeface="Arial"/>
                <a:cs typeface="Arial"/>
              </a:rPr>
              <a:t>Calibrated at different strain rate</a:t>
            </a:r>
            <a:endParaRPr lang="en-US" sz="1400"/>
          </a:p>
        </p:txBody>
      </p:sp>
      <p:sp>
        <p:nvSpPr>
          <p:cNvPr id="31" name="Rectangle 2">
            <a:extLst>
              <a:ext uri="{FF2B5EF4-FFF2-40B4-BE49-F238E27FC236}">
                <a16:creationId xmlns:a16="http://schemas.microsoft.com/office/drawing/2014/main" id="{D7A9A44F-24DD-5DB3-1497-A3925D891B01}"/>
              </a:ext>
            </a:extLst>
          </p:cNvPr>
          <p:cNvSpPr/>
          <p:nvPr/>
        </p:nvSpPr>
        <p:spPr>
          <a:xfrm>
            <a:off x="8241548" y="1262704"/>
            <a:ext cx="1138760" cy="398845"/>
          </a:xfrm>
          <a:prstGeom prst="parallelogram">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a:cs typeface="Arial"/>
              </a:rPr>
              <a:t>1. Uniaxial tensile tests</a:t>
            </a:r>
          </a:p>
        </p:txBody>
      </p:sp>
      <p:cxnSp>
        <p:nvCxnSpPr>
          <p:cNvPr id="49" name="Straight Arrow Connector 48">
            <a:extLst>
              <a:ext uri="{FF2B5EF4-FFF2-40B4-BE49-F238E27FC236}">
                <a16:creationId xmlns:a16="http://schemas.microsoft.com/office/drawing/2014/main" id="{068E5F2E-0930-BB0C-D94B-1EF1A34D05C3}"/>
              </a:ext>
            </a:extLst>
          </p:cNvPr>
          <p:cNvCxnSpPr>
            <a:cxnSpLocks/>
            <a:stCxn id="31" idx="4"/>
            <a:endCxn id="50" idx="0"/>
          </p:cNvCxnSpPr>
          <p:nvPr/>
        </p:nvCxnSpPr>
        <p:spPr>
          <a:xfrm>
            <a:off x="8810928" y="1661549"/>
            <a:ext cx="0" cy="342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0" name="Rectangle 2">
            <a:extLst>
              <a:ext uri="{FF2B5EF4-FFF2-40B4-BE49-F238E27FC236}">
                <a16:creationId xmlns:a16="http://schemas.microsoft.com/office/drawing/2014/main" id="{5878D467-0457-9A14-CB46-024B5EC8A481}"/>
              </a:ext>
            </a:extLst>
          </p:cNvPr>
          <p:cNvSpPr/>
          <p:nvPr/>
        </p:nvSpPr>
        <p:spPr>
          <a:xfrm>
            <a:off x="8374089" y="2004402"/>
            <a:ext cx="873678" cy="398845"/>
          </a:xfrm>
          <a:prstGeom prst="roundRect">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000">
                <a:cs typeface="Arial"/>
              </a:rPr>
              <a:t>3. Flow fitting curve</a:t>
            </a:r>
          </a:p>
        </p:txBody>
      </p:sp>
      <p:sp>
        <p:nvSpPr>
          <p:cNvPr id="51" name="Text Placeholder 2">
            <a:extLst>
              <a:ext uri="{FF2B5EF4-FFF2-40B4-BE49-F238E27FC236}">
                <a16:creationId xmlns:a16="http://schemas.microsoft.com/office/drawing/2014/main" id="{ECD5A4D6-43EA-5529-E520-9BBA633357FF}"/>
              </a:ext>
            </a:extLst>
          </p:cNvPr>
          <p:cNvSpPr txBox="1">
            <a:spLocks/>
          </p:cNvSpPr>
          <p:nvPr/>
        </p:nvSpPr>
        <p:spPr>
          <a:xfrm>
            <a:off x="8892900" y="1741834"/>
            <a:ext cx="873199" cy="163955"/>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a:latin typeface="Arial"/>
                <a:cs typeface="Arial"/>
              </a:rPr>
              <a:t>Swift-Voce law</a:t>
            </a:r>
            <a:endParaRPr lang="en-US" sz="900"/>
          </a:p>
        </p:txBody>
      </p:sp>
      <p:cxnSp>
        <p:nvCxnSpPr>
          <p:cNvPr id="52" name="Straight Arrow Connector 51">
            <a:extLst>
              <a:ext uri="{FF2B5EF4-FFF2-40B4-BE49-F238E27FC236}">
                <a16:creationId xmlns:a16="http://schemas.microsoft.com/office/drawing/2014/main" id="{C5573B6E-4C91-35F0-F8B3-A6A548BDF6EA}"/>
              </a:ext>
            </a:extLst>
          </p:cNvPr>
          <p:cNvCxnSpPr>
            <a:cxnSpLocks/>
            <a:endCxn id="63" idx="1"/>
          </p:cNvCxnSpPr>
          <p:nvPr/>
        </p:nvCxnSpPr>
        <p:spPr>
          <a:xfrm>
            <a:off x="8807789" y="3719027"/>
            <a:ext cx="1340828" cy="2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53" name="Text Placeholder 2">
            <a:extLst>
              <a:ext uri="{FF2B5EF4-FFF2-40B4-BE49-F238E27FC236}">
                <a16:creationId xmlns:a16="http://schemas.microsoft.com/office/drawing/2014/main" id="{745CCFDA-3E96-279B-C89F-476E02F56BFF}"/>
              </a:ext>
            </a:extLst>
          </p:cNvPr>
          <p:cNvSpPr txBox="1">
            <a:spLocks/>
          </p:cNvSpPr>
          <p:nvPr/>
        </p:nvSpPr>
        <p:spPr>
          <a:xfrm>
            <a:off x="8875033" y="2500140"/>
            <a:ext cx="1184834" cy="51385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a:latin typeface="Arial"/>
                <a:cs typeface="Arial"/>
              </a:rPr>
              <a:t>DP1000 properties</a:t>
            </a:r>
          </a:p>
          <a:p>
            <a:pPr marL="0" indent="0">
              <a:buNone/>
            </a:pPr>
            <a:r>
              <a:rPr lang="en-US" sz="900">
                <a:latin typeface="Arial"/>
                <a:cs typeface="Arial"/>
              </a:rPr>
              <a:t>Loading direction</a:t>
            </a:r>
          </a:p>
          <a:p>
            <a:pPr marL="0" indent="0">
              <a:buNone/>
            </a:pPr>
            <a:r>
              <a:rPr lang="en-US" sz="900">
                <a:latin typeface="Arial"/>
                <a:cs typeface="Arial"/>
              </a:rPr>
              <a:t>VUMAT subroutine</a:t>
            </a:r>
            <a:endParaRPr lang="en-US" sz="900"/>
          </a:p>
        </p:txBody>
      </p:sp>
      <p:sp>
        <p:nvSpPr>
          <p:cNvPr id="54" name="Rectangle 2">
            <a:extLst>
              <a:ext uri="{FF2B5EF4-FFF2-40B4-BE49-F238E27FC236}">
                <a16:creationId xmlns:a16="http://schemas.microsoft.com/office/drawing/2014/main" id="{C6BC5CAC-0D26-8935-EA18-00C80AF09EF9}"/>
              </a:ext>
            </a:extLst>
          </p:cNvPr>
          <p:cNvSpPr/>
          <p:nvPr/>
        </p:nvSpPr>
        <p:spPr>
          <a:xfrm>
            <a:off x="8370950" y="2994708"/>
            <a:ext cx="873678" cy="398845"/>
          </a:xfrm>
          <a:prstGeom prst="roundRect">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1000">
                <a:cs typeface="Arial"/>
              </a:rPr>
              <a:t>4. Abaqus simulation</a:t>
            </a:r>
          </a:p>
        </p:txBody>
      </p:sp>
      <p:sp>
        <p:nvSpPr>
          <p:cNvPr id="56" name="Rectangle 2">
            <a:extLst>
              <a:ext uri="{FF2B5EF4-FFF2-40B4-BE49-F238E27FC236}">
                <a16:creationId xmlns:a16="http://schemas.microsoft.com/office/drawing/2014/main" id="{D257DFF2-7329-DCB6-7C90-1CA93F0F1188}"/>
              </a:ext>
            </a:extLst>
          </p:cNvPr>
          <p:cNvSpPr/>
          <p:nvPr/>
        </p:nvSpPr>
        <p:spPr>
          <a:xfrm>
            <a:off x="8238409" y="5107831"/>
            <a:ext cx="1138760" cy="398845"/>
          </a:xfrm>
          <a:prstGeom prst="parallelogram">
            <a:avLst/>
          </a:prstGeom>
        </p:spPr>
        <p:style>
          <a:lnRef idx="1">
            <a:schemeClr val="accent3"/>
          </a:lnRef>
          <a:fillRef idx="2">
            <a:schemeClr val="accent3"/>
          </a:fillRef>
          <a:effectRef idx="1">
            <a:schemeClr val="accent3"/>
          </a:effectRef>
          <a:fontRef idx="minor">
            <a:schemeClr val="dk1"/>
          </a:fontRef>
        </p:style>
        <p:txBody>
          <a:bodyPr lIns="91440" tIns="45720" rIns="91440" bIns="45720" rtlCol="0" anchor="ctr"/>
          <a:lstStyle/>
          <a:p>
            <a:pPr algn="ctr"/>
            <a:r>
              <a:rPr lang="en-US" sz="1000">
                <a:cs typeface="Arial"/>
              </a:rPr>
              <a:t>5. Fracture tests</a:t>
            </a:r>
            <a:endParaRPr lang="en-US" sz="1000"/>
          </a:p>
        </p:txBody>
      </p:sp>
      <p:cxnSp>
        <p:nvCxnSpPr>
          <p:cNvPr id="57" name="Straight Arrow Connector 56">
            <a:extLst>
              <a:ext uri="{FF2B5EF4-FFF2-40B4-BE49-F238E27FC236}">
                <a16:creationId xmlns:a16="http://schemas.microsoft.com/office/drawing/2014/main" id="{BC59A3EC-01E9-010D-F58D-D950648C6390}"/>
              </a:ext>
            </a:extLst>
          </p:cNvPr>
          <p:cNvCxnSpPr>
            <a:cxnSpLocks/>
            <a:stCxn id="54" idx="2"/>
            <a:endCxn id="56" idx="0"/>
          </p:cNvCxnSpPr>
          <p:nvPr/>
        </p:nvCxnSpPr>
        <p:spPr>
          <a:xfrm>
            <a:off x="8807789" y="3393553"/>
            <a:ext cx="0" cy="1714278"/>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58" name="Text Placeholder 2">
            <a:extLst>
              <a:ext uri="{FF2B5EF4-FFF2-40B4-BE49-F238E27FC236}">
                <a16:creationId xmlns:a16="http://schemas.microsoft.com/office/drawing/2014/main" id="{F2DEECCB-173F-DF67-6D66-9CB1BD2CEA97}"/>
              </a:ext>
            </a:extLst>
          </p:cNvPr>
          <p:cNvSpPr txBox="1">
            <a:spLocks/>
          </p:cNvSpPr>
          <p:nvPr/>
        </p:nvSpPr>
        <p:spPr>
          <a:xfrm>
            <a:off x="8488205" y="3538455"/>
            <a:ext cx="1141511" cy="134004"/>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latin typeface="Arial"/>
                <a:cs typeface="Arial"/>
              </a:rPr>
              <a:t>NO</a:t>
            </a:r>
            <a:endParaRPr lang="en-US" sz="1000"/>
          </a:p>
        </p:txBody>
      </p:sp>
      <p:sp>
        <p:nvSpPr>
          <p:cNvPr id="59" name="Rectangle 2">
            <a:extLst>
              <a:ext uri="{FF2B5EF4-FFF2-40B4-BE49-F238E27FC236}">
                <a16:creationId xmlns:a16="http://schemas.microsoft.com/office/drawing/2014/main" id="{A431FCAF-DADD-073E-5127-1EA6873FA1F4}"/>
              </a:ext>
            </a:extLst>
          </p:cNvPr>
          <p:cNvSpPr/>
          <p:nvPr/>
        </p:nvSpPr>
        <p:spPr>
          <a:xfrm>
            <a:off x="10154898" y="2286029"/>
            <a:ext cx="1687935" cy="428222"/>
          </a:xfrm>
          <a:prstGeom prst="roundRect">
            <a:avLst/>
          </a:prstGeom>
        </p:spPr>
        <p:style>
          <a:lnRef idx="1">
            <a:schemeClr val="accent2"/>
          </a:lnRef>
          <a:fillRef idx="2">
            <a:schemeClr val="accent2"/>
          </a:fillRef>
          <a:effectRef idx="1">
            <a:schemeClr val="accent2"/>
          </a:effectRef>
          <a:fontRef idx="minor">
            <a:schemeClr val="dk1"/>
          </a:fontRef>
        </p:style>
        <p:txBody>
          <a:bodyPr lIns="91440" tIns="45720" rIns="91440" bIns="45720" rtlCol="0" anchor="ctr"/>
          <a:lstStyle/>
          <a:p>
            <a:pPr algn="ctr"/>
            <a:r>
              <a:rPr lang="en-US" sz="900">
                <a:cs typeface="Arial"/>
              </a:rPr>
              <a:t>2. ML-coupled for temperature and strain-rate dependence</a:t>
            </a:r>
          </a:p>
        </p:txBody>
      </p:sp>
      <p:sp>
        <p:nvSpPr>
          <p:cNvPr id="60" name="Text Placeholder 2">
            <a:extLst>
              <a:ext uri="{FF2B5EF4-FFF2-40B4-BE49-F238E27FC236}">
                <a16:creationId xmlns:a16="http://schemas.microsoft.com/office/drawing/2014/main" id="{2B2BC50B-0315-0312-6E03-1F75C1935E19}"/>
              </a:ext>
            </a:extLst>
          </p:cNvPr>
          <p:cNvSpPr txBox="1">
            <a:spLocks/>
          </p:cNvSpPr>
          <p:nvPr/>
        </p:nvSpPr>
        <p:spPr>
          <a:xfrm>
            <a:off x="9951187" y="1277277"/>
            <a:ext cx="801121" cy="15299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latin typeface="Arial"/>
                <a:cs typeface="Arial"/>
              </a:rPr>
              <a:t>LSTM model</a:t>
            </a:r>
            <a:endParaRPr lang="en-US" sz="1000"/>
          </a:p>
        </p:txBody>
      </p:sp>
      <p:sp>
        <p:nvSpPr>
          <p:cNvPr id="62" name="Text Placeholder 2">
            <a:extLst>
              <a:ext uri="{FF2B5EF4-FFF2-40B4-BE49-F238E27FC236}">
                <a16:creationId xmlns:a16="http://schemas.microsoft.com/office/drawing/2014/main" id="{F19D379C-0668-6296-E9DF-E7C8962D512E}"/>
              </a:ext>
            </a:extLst>
          </p:cNvPr>
          <p:cNvSpPr txBox="1">
            <a:spLocks/>
          </p:cNvSpPr>
          <p:nvPr/>
        </p:nvSpPr>
        <p:spPr>
          <a:xfrm>
            <a:off x="8875033" y="3756087"/>
            <a:ext cx="1184834" cy="513856"/>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a:latin typeface="Arial"/>
                <a:cs typeface="Arial"/>
              </a:rPr>
              <a:t>Thermal softening and dynamic strain aging model </a:t>
            </a:r>
            <a:endParaRPr lang="en-US" sz="900"/>
          </a:p>
        </p:txBody>
      </p:sp>
      <p:sp>
        <p:nvSpPr>
          <p:cNvPr id="63" name="Rectangle 2">
            <a:extLst>
              <a:ext uri="{FF2B5EF4-FFF2-40B4-BE49-F238E27FC236}">
                <a16:creationId xmlns:a16="http://schemas.microsoft.com/office/drawing/2014/main" id="{D2AFEDFE-CB14-4D9A-B244-F87434D45B3F}"/>
              </a:ext>
            </a:extLst>
          </p:cNvPr>
          <p:cNvSpPr/>
          <p:nvPr/>
        </p:nvSpPr>
        <p:spPr>
          <a:xfrm>
            <a:off x="10148617" y="3430639"/>
            <a:ext cx="1694216" cy="582376"/>
          </a:xfrm>
          <a:prstGeom prst="flowChartTerminator">
            <a:avLst/>
          </a:prstGeom>
        </p:spPr>
        <p:style>
          <a:lnRef idx="1">
            <a:schemeClr val="accent2"/>
          </a:lnRef>
          <a:fillRef idx="3">
            <a:schemeClr val="accent2"/>
          </a:fillRef>
          <a:effectRef idx="2">
            <a:schemeClr val="accent2"/>
          </a:effectRef>
          <a:fontRef idx="minor">
            <a:schemeClr val="lt1"/>
          </a:fontRef>
        </p:style>
        <p:txBody>
          <a:bodyPr lIns="91440" tIns="45720" rIns="91440" bIns="45720" rtlCol="0" anchor="ctr"/>
          <a:lstStyle/>
          <a:p>
            <a:pPr algn="ctr"/>
            <a:r>
              <a:rPr lang="en-US" sz="900">
                <a:cs typeface="Arial"/>
              </a:rPr>
              <a:t>6. Strain-Rate &amp; Temperature dependent parameter calibration</a:t>
            </a:r>
          </a:p>
        </p:txBody>
      </p:sp>
      <p:grpSp>
        <p:nvGrpSpPr>
          <p:cNvPr id="65" name="Group 64">
            <a:extLst>
              <a:ext uri="{FF2B5EF4-FFF2-40B4-BE49-F238E27FC236}">
                <a16:creationId xmlns:a16="http://schemas.microsoft.com/office/drawing/2014/main" id="{EA305A74-8FA2-8715-3D31-CBDBB16068B8}"/>
              </a:ext>
            </a:extLst>
          </p:cNvPr>
          <p:cNvGrpSpPr/>
          <p:nvPr/>
        </p:nvGrpSpPr>
        <p:grpSpPr>
          <a:xfrm>
            <a:off x="7972000" y="2201443"/>
            <a:ext cx="827351" cy="1517945"/>
            <a:chOff x="9526315" y="1916074"/>
            <a:chExt cx="827351" cy="1517945"/>
          </a:xfrm>
        </p:grpSpPr>
        <p:cxnSp>
          <p:nvCxnSpPr>
            <p:cNvPr id="79" name="Straight Arrow Connector 78">
              <a:extLst>
                <a:ext uri="{FF2B5EF4-FFF2-40B4-BE49-F238E27FC236}">
                  <a16:creationId xmlns:a16="http://schemas.microsoft.com/office/drawing/2014/main" id="{8D012578-B745-D865-BABF-A41509BBC344}"/>
                </a:ext>
              </a:extLst>
            </p:cNvPr>
            <p:cNvCxnSpPr>
              <a:cxnSpLocks/>
            </p:cNvCxnSpPr>
            <p:nvPr/>
          </p:nvCxnSpPr>
          <p:spPr>
            <a:xfrm>
              <a:off x="9532504" y="1916074"/>
              <a:ext cx="0" cy="1508853"/>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80" name="Straight Arrow Connector 79">
              <a:extLst>
                <a:ext uri="{FF2B5EF4-FFF2-40B4-BE49-F238E27FC236}">
                  <a16:creationId xmlns:a16="http://schemas.microsoft.com/office/drawing/2014/main" id="{73E1993A-7904-2BD6-24D8-7DACF14091C5}"/>
                </a:ext>
              </a:extLst>
            </p:cNvPr>
            <p:cNvCxnSpPr>
              <a:cxnSpLocks/>
            </p:cNvCxnSpPr>
            <p:nvPr/>
          </p:nvCxnSpPr>
          <p:spPr>
            <a:xfrm>
              <a:off x="9526315" y="1916074"/>
              <a:ext cx="413675"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81" name="Straight Arrow Connector 80">
              <a:extLst>
                <a:ext uri="{FF2B5EF4-FFF2-40B4-BE49-F238E27FC236}">
                  <a16:creationId xmlns:a16="http://schemas.microsoft.com/office/drawing/2014/main" id="{BB13F98D-B4BB-A6C7-4196-EF7CE636BEDE}"/>
                </a:ext>
              </a:extLst>
            </p:cNvPr>
            <p:cNvCxnSpPr>
              <a:cxnSpLocks/>
            </p:cNvCxnSpPr>
            <p:nvPr/>
          </p:nvCxnSpPr>
          <p:spPr>
            <a:xfrm>
              <a:off x="9526315" y="3434019"/>
              <a:ext cx="827351" cy="0"/>
            </a:xfrm>
            <a:prstGeom prst="straightConnector1">
              <a:avLst/>
            </a:prstGeom>
          </p:spPr>
          <p:style>
            <a:lnRef idx="3">
              <a:schemeClr val="accent2"/>
            </a:lnRef>
            <a:fillRef idx="0">
              <a:schemeClr val="accent2"/>
            </a:fillRef>
            <a:effectRef idx="2">
              <a:schemeClr val="accent2"/>
            </a:effectRef>
            <a:fontRef idx="minor">
              <a:schemeClr val="tx1"/>
            </a:fontRef>
          </p:style>
        </p:cxnSp>
      </p:grpSp>
      <p:cxnSp>
        <p:nvCxnSpPr>
          <p:cNvPr id="68" name="Straight Arrow Connector 67">
            <a:extLst>
              <a:ext uri="{FF2B5EF4-FFF2-40B4-BE49-F238E27FC236}">
                <a16:creationId xmlns:a16="http://schemas.microsoft.com/office/drawing/2014/main" id="{B4671E13-8DF5-587B-5143-CF1393DA1DF7}"/>
              </a:ext>
            </a:extLst>
          </p:cNvPr>
          <p:cNvCxnSpPr>
            <a:cxnSpLocks/>
            <a:stCxn id="50" idx="2"/>
            <a:endCxn id="54" idx="0"/>
          </p:cNvCxnSpPr>
          <p:nvPr/>
        </p:nvCxnSpPr>
        <p:spPr>
          <a:xfrm flipH="1">
            <a:off x="8807789" y="2403247"/>
            <a:ext cx="3139" cy="59146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69" name="Straight Arrow Connector 68">
            <a:extLst>
              <a:ext uri="{FF2B5EF4-FFF2-40B4-BE49-F238E27FC236}">
                <a16:creationId xmlns:a16="http://schemas.microsoft.com/office/drawing/2014/main" id="{26DFDBD0-144F-418A-7987-9EABE363D5A2}"/>
              </a:ext>
            </a:extLst>
          </p:cNvPr>
          <p:cNvCxnSpPr>
            <a:cxnSpLocks/>
          </p:cNvCxnSpPr>
          <p:nvPr/>
        </p:nvCxnSpPr>
        <p:spPr>
          <a:xfrm>
            <a:off x="11035448" y="1462126"/>
            <a:ext cx="0" cy="82390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71" name="Straight Arrow Connector 70">
            <a:extLst>
              <a:ext uri="{FF2B5EF4-FFF2-40B4-BE49-F238E27FC236}">
                <a16:creationId xmlns:a16="http://schemas.microsoft.com/office/drawing/2014/main" id="{4A3A4A2E-9AAA-0D4B-0203-CA6CC8B2B584}"/>
              </a:ext>
            </a:extLst>
          </p:cNvPr>
          <p:cNvCxnSpPr>
            <a:cxnSpLocks/>
          </p:cNvCxnSpPr>
          <p:nvPr/>
        </p:nvCxnSpPr>
        <p:spPr>
          <a:xfrm>
            <a:off x="9329499" y="1462126"/>
            <a:ext cx="1705949"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72" name="Straight Arrow Connector 71">
            <a:extLst>
              <a:ext uri="{FF2B5EF4-FFF2-40B4-BE49-F238E27FC236}">
                <a16:creationId xmlns:a16="http://schemas.microsoft.com/office/drawing/2014/main" id="{AF7E38F8-9193-0514-C6F9-330854CB109C}"/>
              </a:ext>
            </a:extLst>
          </p:cNvPr>
          <p:cNvCxnSpPr>
            <a:cxnSpLocks/>
            <a:endCxn id="63" idx="0"/>
          </p:cNvCxnSpPr>
          <p:nvPr/>
        </p:nvCxnSpPr>
        <p:spPr>
          <a:xfrm>
            <a:off x="10995725" y="2714251"/>
            <a:ext cx="0" cy="716388"/>
          </a:xfrm>
          <a:prstGeom prst="straightConnector1">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73" name="Freeform: Shape 72">
            <a:extLst>
              <a:ext uri="{FF2B5EF4-FFF2-40B4-BE49-F238E27FC236}">
                <a16:creationId xmlns:a16="http://schemas.microsoft.com/office/drawing/2014/main" id="{AFDD563A-EF81-3587-9160-B53BC92F7F85}"/>
              </a:ext>
            </a:extLst>
          </p:cNvPr>
          <p:cNvSpPr/>
          <p:nvPr/>
        </p:nvSpPr>
        <p:spPr>
          <a:xfrm>
            <a:off x="8128673" y="2447210"/>
            <a:ext cx="3862387" cy="1731161"/>
          </a:xfrm>
          <a:custGeom>
            <a:avLst/>
            <a:gdLst>
              <a:gd name="connsiteX0" fmla="*/ 9525 w 3862387"/>
              <a:gd name="connsiteY0" fmla="*/ 0 h 1804987"/>
              <a:gd name="connsiteX1" fmla="*/ 1876425 w 3862387"/>
              <a:gd name="connsiteY1" fmla="*/ 0 h 1804987"/>
              <a:gd name="connsiteX2" fmla="*/ 1876425 w 3862387"/>
              <a:gd name="connsiteY2" fmla="*/ 809625 h 1804987"/>
              <a:gd name="connsiteX3" fmla="*/ 3862387 w 3862387"/>
              <a:gd name="connsiteY3" fmla="*/ 809625 h 1804987"/>
              <a:gd name="connsiteX4" fmla="*/ 3862387 w 3862387"/>
              <a:gd name="connsiteY4" fmla="*/ 1804987 h 1804987"/>
              <a:gd name="connsiteX5" fmla="*/ 0 w 3862387"/>
              <a:gd name="connsiteY5" fmla="*/ 1804987 h 1804987"/>
              <a:gd name="connsiteX6" fmla="*/ 9525 w 3862387"/>
              <a:gd name="connsiteY6" fmla="*/ 0 h 1804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62387" h="1804987">
                <a:moveTo>
                  <a:pt x="9525" y="0"/>
                </a:moveTo>
                <a:lnTo>
                  <a:pt x="1876425" y="0"/>
                </a:lnTo>
                <a:lnTo>
                  <a:pt x="1876425" y="809625"/>
                </a:lnTo>
                <a:lnTo>
                  <a:pt x="3862387" y="809625"/>
                </a:lnTo>
                <a:lnTo>
                  <a:pt x="3862387" y="1804987"/>
                </a:lnTo>
                <a:lnTo>
                  <a:pt x="0" y="1804987"/>
                </a:lnTo>
                <a:lnTo>
                  <a:pt x="9525" y="0"/>
                </a:lnTo>
                <a:close/>
              </a:path>
            </a:pathLst>
          </a:custGeom>
          <a:noFill/>
          <a:ln w="19050">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76" name="Text Placeholder 2">
            <a:extLst>
              <a:ext uri="{FF2B5EF4-FFF2-40B4-BE49-F238E27FC236}">
                <a16:creationId xmlns:a16="http://schemas.microsoft.com/office/drawing/2014/main" id="{73DA38CE-4079-3DF3-387C-D771607C71BD}"/>
              </a:ext>
            </a:extLst>
          </p:cNvPr>
          <p:cNvSpPr txBox="1">
            <a:spLocks/>
          </p:cNvSpPr>
          <p:nvPr/>
        </p:nvSpPr>
        <p:spPr>
          <a:xfrm>
            <a:off x="7882387" y="4231301"/>
            <a:ext cx="1131253" cy="543600"/>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solidFill>
                  <a:srgbClr val="00B0F0"/>
                </a:solidFill>
                <a:latin typeface="Arial"/>
                <a:cs typeface="Arial"/>
              </a:rPr>
              <a:t>Evolving </a:t>
            </a:r>
          </a:p>
          <a:p>
            <a:pPr marL="0" indent="0">
              <a:buNone/>
            </a:pPr>
            <a:r>
              <a:rPr lang="en-US" sz="1000">
                <a:solidFill>
                  <a:srgbClr val="00B0F0"/>
                </a:solidFill>
                <a:latin typeface="Arial"/>
                <a:cs typeface="Arial"/>
              </a:rPr>
              <a:t>Non-Associated</a:t>
            </a:r>
          </a:p>
          <a:p>
            <a:pPr marL="0" indent="0">
              <a:buNone/>
            </a:pPr>
            <a:r>
              <a:rPr lang="en-US" sz="1000">
                <a:solidFill>
                  <a:srgbClr val="00B0F0"/>
                </a:solidFill>
                <a:latin typeface="Arial"/>
                <a:cs typeface="Arial"/>
              </a:rPr>
              <a:t> Hill48</a:t>
            </a:r>
            <a:endParaRPr lang="en-US" sz="1000">
              <a:solidFill>
                <a:srgbClr val="00B0F0"/>
              </a:solidFill>
            </a:endParaRPr>
          </a:p>
        </p:txBody>
      </p:sp>
      <p:sp>
        <p:nvSpPr>
          <p:cNvPr id="18" name="Text Placeholder 2">
            <a:extLst>
              <a:ext uri="{FF2B5EF4-FFF2-40B4-BE49-F238E27FC236}">
                <a16:creationId xmlns:a16="http://schemas.microsoft.com/office/drawing/2014/main" id="{EB278EE3-3C25-F412-69C2-C9EFB1E896AD}"/>
              </a:ext>
            </a:extLst>
          </p:cNvPr>
          <p:cNvSpPr txBox="1">
            <a:spLocks/>
          </p:cNvSpPr>
          <p:nvPr/>
        </p:nvSpPr>
        <p:spPr>
          <a:xfrm>
            <a:off x="7400591" y="1699977"/>
            <a:ext cx="1318124" cy="377724"/>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b="1">
                <a:solidFill>
                  <a:srgbClr val="002060"/>
                </a:solidFill>
                <a:latin typeface="Arial"/>
                <a:cs typeface="Arial"/>
              </a:rPr>
              <a:t>CONSTITUTIVE </a:t>
            </a:r>
          </a:p>
          <a:p>
            <a:pPr marL="0" indent="0" algn="ctr">
              <a:buNone/>
            </a:pPr>
            <a:r>
              <a:rPr lang="en-US" sz="1000" b="1">
                <a:solidFill>
                  <a:srgbClr val="002060"/>
                </a:solidFill>
                <a:latin typeface="Arial"/>
                <a:cs typeface="Arial"/>
              </a:rPr>
              <a:t>MODEL</a:t>
            </a:r>
            <a:endParaRPr lang="en-US" sz="1000" b="1">
              <a:solidFill>
                <a:srgbClr val="002060"/>
              </a:solidFill>
            </a:endParaRPr>
          </a:p>
        </p:txBody>
      </p:sp>
      <p:sp>
        <p:nvSpPr>
          <p:cNvPr id="20" name="Text Placeholder 2">
            <a:extLst>
              <a:ext uri="{FF2B5EF4-FFF2-40B4-BE49-F238E27FC236}">
                <a16:creationId xmlns:a16="http://schemas.microsoft.com/office/drawing/2014/main" id="{2026633F-C433-3E4B-CE4A-65CB67217800}"/>
              </a:ext>
            </a:extLst>
          </p:cNvPr>
          <p:cNvSpPr txBox="1">
            <a:spLocks/>
          </p:cNvSpPr>
          <p:nvPr/>
        </p:nvSpPr>
        <p:spPr>
          <a:xfrm>
            <a:off x="9478203" y="1041501"/>
            <a:ext cx="1318124" cy="203923"/>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000" b="1">
                <a:solidFill>
                  <a:srgbClr val="002060"/>
                </a:solidFill>
                <a:latin typeface="Arial"/>
                <a:cs typeface="Arial"/>
              </a:rPr>
              <a:t>MACHINE LEARNING</a:t>
            </a:r>
            <a:endParaRPr lang="en-US" sz="1000" b="1">
              <a:solidFill>
                <a:srgbClr val="002060"/>
              </a:solidFill>
            </a:endParaRPr>
          </a:p>
        </p:txBody>
      </p:sp>
      <p:sp>
        <p:nvSpPr>
          <p:cNvPr id="82" name="Text Placeholder 2">
            <a:extLst>
              <a:ext uri="{FF2B5EF4-FFF2-40B4-BE49-F238E27FC236}">
                <a16:creationId xmlns:a16="http://schemas.microsoft.com/office/drawing/2014/main" id="{88380503-B286-C763-52E7-058BF703012C}"/>
              </a:ext>
            </a:extLst>
          </p:cNvPr>
          <p:cNvSpPr txBox="1">
            <a:spLocks/>
          </p:cNvSpPr>
          <p:nvPr/>
        </p:nvSpPr>
        <p:spPr>
          <a:xfrm>
            <a:off x="8995754" y="3538455"/>
            <a:ext cx="1141511" cy="134004"/>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a:latin typeface="Arial"/>
                <a:cs typeface="Arial"/>
              </a:rPr>
              <a:t>YES</a:t>
            </a:r>
            <a:endParaRPr lang="en-US" sz="1000"/>
          </a:p>
        </p:txBody>
      </p:sp>
      <p:grpSp>
        <p:nvGrpSpPr>
          <p:cNvPr id="83" name="Group 82">
            <a:extLst>
              <a:ext uri="{FF2B5EF4-FFF2-40B4-BE49-F238E27FC236}">
                <a16:creationId xmlns:a16="http://schemas.microsoft.com/office/drawing/2014/main" id="{C9EA537F-EE2C-2EF4-6D86-0A29E737F46A}"/>
              </a:ext>
            </a:extLst>
          </p:cNvPr>
          <p:cNvGrpSpPr/>
          <p:nvPr/>
        </p:nvGrpSpPr>
        <p:grpSpPr>
          <a:xfrm>
            <a:off x="13843462" y="1164017"/>
            <a:ext cx="3798083" cy="4585801"/>
            <a:chOff x="12121970" y="924072"/>
            <a:chExt cx="4179708" cy="5046575"/>
          </a:xfrm>
        </p:grpSpPr>
        <p:pic>
          <p:nvPicPr>
            <p:cNvPr id="44" name="Picture 43">
              <a:extLst>
                <a:ext uri="{FF2B5EF4-FFF2-40B4-BE49-F238E27FC236}">
                  <a16:creationId xmlns:a16="http://schemas.microsoft.com/office/drawing/2014/main" id="{73C9B7A7-1CEB-C169-8651-1F3462551668}"/>
                </a:ext>
              </a:extLst>
            </p:cNvPr>
            <p:cNvPicPr>
              <a:picLocks noChangeAspect="1"/>
            </p:cNvPicPr>
            <p:nvPr/>
          </p:nvPicPr>
          <p:blipFill>
            <a:blip r:embed="rId5"/>
            <a:stretch>
              <a:fillRect/>
            </a:stretch>
          </p:blipFill>
          <p:spPr>
            <a:xfrm>
              <a:off x="12171602" y="924072"/>
              <a:ext cx="4130076" cy="2540047"/>
            </a:xfrm>
            <a:prstGeom prst="rect">
              <a:avLst/>
            </a:prstGeom>
          </p:spPr>
        </p:pic>
        <p:pic>
          <p:nvPicPr>
            <p:cNvPr id="45" name="Picture 44">
              <a:extLst>
                <a:ext uri="{FF2B5EF4-FFF2-40B4-BE49-F238E27FC236}">
                  <a16:creationId xmlns:a16="http://schemas.microsoft.com/office/drawing/2014/main" id="{5DBAB230-0F9D-F590-E86E-8A04B2B8713C}"/>
                </a:ext>
              </a:extLst>
            </p:cNvPr>
            <p:cNvPicPr>
              <a:picLocks noChangeAspect="1"/>
            </p:cNvPicPr>
            <p:nvPr/>
          </p:nvPicPr>
          <p:blipFill>
            <a:blip r:embed="rId5"/>
            <a:stretch>
              <a:fillRect/>
            </a:stretch>
          </p:blipFill>
          <p:spPr>
            <a:xfrm>
              <a:off x="12121970" y="3400076"/>
              <a:ext cx="4179708" cy="2570571"/>
            </a:xfrm>
            <a:prstGeom prst="rect">
              <a:avLst/>
            </a:prstGeom>
          </p:spPr>
        </p:pic>
        <p:sp>
          <p:nvSpPr>
            <p:cNvPr id="46" name="Text Placeholder 2">
              <a:extLst>
                <a:ext uri="{FF2B5EF4-FFF2-40B4-BE49-F238E27FC236}">
                  <a16:creationId xmlns:a16="http://schemas.microsoft.com/office/drawing/2014/main" id="{3827608F-A5BC-1858-239A-6C55A34F8AFE}"/>
                </a:ext>
              </a:extLst>
            </p:cNvPr>
            <p:cNvSpPr txBox="1">
              <a:spLocks/>
            </p:cNvSpPr>
            <p:nvPr/>
          </p:nvSpPr>
          <p:spPr>
            <a:xfrm>
              <a:off x="12976827" y="1189830"/>
              <a:ext cx="1529060" cy="277668"/>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rgbClr val="FF0000"/>
                  </a:solidFill>
                  <a:latin typeface="Arial"/>
                  <a:cs typeface="Arial"/>
                </a:rPr>
                <a:t>Reference</a:t>
              </a:r>
              <a:endParaRPr lang="en-US" sz="1400">
                <a:solidFill>
                  <a:srgbClr val="FF0000"/>
                </a:solidFill>
              </a:endParaRPr>
            </a:p>
          </p:txBody>
        </p:sp>
        <p:sp>
          <p:nvSpPr>
            <p:cNvPr id="48" name="Text Placeholder 2">
              <a:extLst>
                <a:ext uri="{FF2B5EF4-FFF2-40B4-BE49-F238E27FC236}">
                  <a16:creationId xmlns:a16="http://schemas.microsoft.com/office/drawing/2014/main" id="{81D58B5D-8734-98F3-6A51-BC8DD82DAA68}"/>
                </a:ext>
              </a:extLst>
            </p:cNvPr>
            <p:cNvSpPr txBox="1">
              <a:spLocks/>
            </p:cNvSpPr>
            <p:nvPr/>
          </p:nvSpPr>
          <p:spPr>
            <a:xfrm>
              <a:off x="12939762" y="3706373"/>
              <a:ext cx="1529060" cy="277668"/>
            </a:xfrm>
            <a:prstGeom prst="rect">
              <a:avLst/>
            </a:prstGeom>
          </p:spPr>
          <p:txBody>
            <a:bodyPr lIns="0" tIns="0" rIns="0" bIns="0" anchor="t"/>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a:solidFill>
                    <a:srgbClr val="FF0000"/>
                  </a:solidFill>
                  <a:latin typeface="Arial"/>
                  <a:cs typeface="Arial"/>
                </a:rPr>
                <a:t>Reference</a:t>
              </a:r>
              <a:endParaRPr lang="en-US" sz="1400">
                <a:solidFill>
                  <a:srgbClr val="FF0000"/>
                </a:solidFill>
              </a:endParaRPr>
            </a:p>
          </p:txBody>
        </p:sp>
      </p:grpSp>
      <p:pic>
        <p:nvPicPr>
          <p:cNvPr id="4" name="Picture 3">
            <a:extLst>
              <a:ext uri="{FF2B5EF4-FFF2-40B4-BE49-F238E27FC236}">
                <a16:creationId xmlns:a16="http://schemas.microsoft.com/office/drawing/2014/main" id="{2088AD3C-C2C8-6A76-B74B-E28CEF22FF02}"/>
              </a:ext>
            </a:extLst>
          </p:cNvPr>
          <p:cNvPicPr>
            <a:picLocks noChangeAspect="1"/>
          </p:cNvPicPr>
          <p:nvPr/>
        </p:nvPicPr>
        <p:blipFill>
          <a:blip r:embed="rId6"/>
          <a:stretch>
            <a:fillRect/>
          </a:stretch>
        </p:blipFill>
        <p:spPr>
          <a:xfrm>
            <a:off x="4559836" y="1541220"/>
            <a:ext cx="3000462" cy="2389014"/>
          </a:xfrm>
          <a:prstGeom prst="rect">
            <a:avLst/>
          </a:prstGeom>
        </p:spPr>
      </p:pic>
      <p:pic>
        <p:nvPicPr>
          <p:cNvPr id="8" name="Picture 7">
            <a:extLst>
              <a:ext uri="{FF2B5EF4-FFF2-40B4-BE49-F238E27FC236}">
                <a16:creationId xmlns:a16="http://schemas.microsoft.com/office/drawing/2014/main" id="{A7CCC262-C24B-532A-3B85-05F79E2366A9}"/>
              </a:ext>
            </a:extLst>
          </p:cNvPr>
          <p:cNvPicPr>
            <a:picLocks noChangeAspect="1"/>
          </p:cNvPicPr>
          <p:nvPr/>
        </p:nvPicPr>
        <p:blipFill>
          <a:blip r:embed="rId7"/>
          <a:stretch>
            <a:fillRect/>
          </a:stretch>
        </p:blipFill>
        <p:spPr>
          <a:xfrm>
            <a:off x="4141945" y="3905799"/>
            <a:ext cx="914400" cy="480060"/>
          </a:xfrm>
          <a:prstGeom prst="rect">
            <a:avLst/>
          </a:prstGeom>
        </p:spPr>
      </p:pic>
      <p:pic>
        <p:nvPicPr>
          <p:cNvPr id="14" name="Picture 13">
            <a:extLst>
              <a:ext uri="{FF2B5EF4-FFF2-40B4-BE49-F238E27FC236}">
                <a16:creationId xmlns:a16="http://schemas.microsoft.com/office/drawing/2014/main" id="{D35CF3AA-FBFF-5F84-487B-6D63F954600C}"/>
              </a:ext>
            </a:extLst>
          </p:cNvPr>
          <p:cNvPicPr>
            <a:picLocks noChangeAspect="1"/>
          </p:cNvPicPr>
          <p:nvPr/>
        </p:nvPicPr>
        <p:blipFill>
          <a:blip r:embed="rId8"/>
          <a:stretch>
            <a:fillRect/>
          </a:stretch>
        </p:blipFill>
        <p:spPr>
          <a:xfrm>
            <a:off x="5906193" y="6028111"/>
            <a:ext cx="3898143" cy="415223"/>
          </a:xfrm>
          <a:prstGeom prst="rect">
            <a:avLst/>
          </a:prstGeom>
        </p:spPr>
      </p:pic>
      <p:pic>
        <p:nvPicPr>
          <p:cNvPr id="10" name="Picture 9" descr="A close-up of several metal objects&#10;&#10;Description automatically generated">
            <a:extLst>
              <a:ext uri="{FF2B5EF4-FFF2-40B4-BE49-F238E27FC236}">
                <a16:creationId xmlns:a16="http://schemas.microsoft.com/office/drawing/2014/main" id="{4CF78C01-1CED-10E7-D3AC-D042F253F69C}"/>
              </a:ext>
            </a:extLst>
          </p:cNvPr>
          <p:cNvPicPr>
            <a:picLocks noChangeAspect="1"/>
          </p:cNvPicPr>
          <p:nvPr/>
        </p:nvPicPr>
        <p:blipFill>
          <a:blip r:embed="rId9"/>
          <a:stretch>
            <a:fillRect/>
          </a:stretch>
        </p:blipFill>
        <p:spPr>
          <a:xfrm>
            <a:off x="1905348" y="2754228"/>
            <a:ext cx="928345" cy="879804"/>
          </a:xfrm>
          <a:prstGeom prst="rect">
            <a:avLst/>
          </a:prstGeom>
        </p:spPr>
      </p:pic>
    </p:spTree>
    <p:extLst>
      <p:ext uri="{BB962C8B-B14F-4D97-AF65-F5344CB8AC3E}">
        <p14:creationId xmlns:p14="http://schemas.microsoft.com/office/powerpoint/2010/main" val="1343199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4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30" grpId="0"/>
      <p:bldP spid="36" grpId="0" animBg="1"/>
      <p:bldP spid="37" grpId="0" animBg="1"/>
      <p:bldP spid="39" grpId="0"/>
      <p:bldP spid="40" grpId="0"/>
      <p:bldP spid="42" grpId="0" animBg="1"/>
      <p:bldP spid="43" grpId="0"/>
      <p:bldP spid="53" grpId="0"/>
      <p:bldP spid="56" grpId="0" animBg="1"/>
      <p:bldP spid="58" grpId="0"/>
      <p:bldP spid="62" grpId="0"/>
      <p:bldP spid="73" grpId="0" animBg="1"/>
      <p:bldP spid="76" grpId="0"/>
      <p:bldP spid="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18946-5A20-849A-2298-8A1A45903EB1}"/>
            </a:ext>
          </a:extLst>
        </p:cNvPr>
        <p:cNvGrpSpPr/>
        <p:nvPr/>
      </p:nvGrpSpPr>
      <p:grpSpPr>
        <a:xfrm>
          <a:off x="0" y="0"/>
          <a:ext cx="0" cy="0"/>
          <a:chOff x="0" y="0"/>
          <a:chExt cx="0" cy="0"/>
        </a:xfrm>
      </p:grpSpPr>
      <p:sp>
        <p:nvSpPr>
          <p:cNvPr id="3" name="Titel 2">
            <a:extLst>
              <a:ext uri="{FF2B5EF4-FFF2-40B4-BE49-F238E27FC236}">
                <a16:creationId xmlns:a16="http://schemas.microsoft.com/office/drawing/2014/main" id="{DC0CA320-CD48-9830-0606-0DC5CB1FBD65}"/>
              </a:ext>
            </a:extLst>
          </p:cNvPr>
          <p:cNvSpPr>
            <a:spLocks noGrp="1"/>
          </p:cNvSpPr>
          <p:nvPr>
            <p:ph type="title"/>
          </p:nvPr>
        </p:nvSpPr>
        <p:spPr/>
        <p:txBody>
          <a:bodyPr/>
          <a:lstStyle/>
          <a:p>
            <a:r>
              <a:rPr lang="en-US"/>
              <a:t>CURRENT PROGRESS: Constitutive model</a:t>
            </a:r>
          </a:p>
        </p:txBody>
      </p:sp>
      <p:sp>
        <p:nvSpPr>
          <p:cNvPr id="7" name="Text Placeholder 7">
            <a:extLst>
              <a:ext uri="{FF2B5EF4-FFF2-40B4-BE49-F238E27FC236}">
                <a16:creationId xmlns:a16="http://schemas.microsoft.com/office/drawing/2014/main" id="{F65864A8-CE09-6C40-4B09-70C98151394A}"/>
              </a:ext>
            </a:extLst>
          </p:cNvPr>
          <p:cNvSpPr txBox="1">
            <a:spLocks/>
          </p:cNvSpPr>
          <p:nvPr/>
        </p:nvSpPr>
        <p:spPr>
          <a:xfrm>
            <a:off x="274320" y="970186"/>
            <a:ext cx="7388210" cy="5430613"/>
          </a:xfrm>
          <a:prstGeom prst="rect">
            <a:avLst/>
          </a:prstGeom>
        </p:spPr>
        <p:txBody>
          <a:bodyPr lIns="0" tIns="0" rIns="0" bIns="0"/>
          <a:lstStyle>
            <a:lvl1pPr marL="215900" indent="-215900" algn="l" defTabSz="215900" rtl="0" fontAlgn="base">
              <a:spcBef>
                <a:spcPct val="0"/>
              </a:spcBef>
              <a:spcAft>
                <a:spcPct val="0"/>
              </a:spcAft>
              <a:buClr>
                <a:srgbClr val="C00000"/>
              </a:buClr>
              <a:buFont typeface="Arial" panose="020B0604020202020204" pitchFamily="34" charset="0"/>
              <a:buChar char="•"/>
              <a:tabLst>
                <a:tab pos="215900" algn="l"/>
              </a:tabLst>
              <a:defRPr kern="1200">
                <a:solidFill>
                  <a:schemeClr val="tx1"/>
                </a:solidFill>
                <a:latin typeface="Arial" panose="020B0604020202020204" pitchFamily="34" charset="0"/>
                <a:ea typeface="+mn-ea"/>
                <a:cs typeface="Arial" panose="020B0604020202020204" pitchFamily="34" charset="0"/>
              </a:defRPr>
            </a:lvl1pPr>
            <a:lvl2pPr marL="431800" indent="-215900" algn="l" rtl="0" fontAlgn="base">
              <a:spcBef>
                <a:spcPct val="0"/>
              </a:spcBef>
              <a:spcAft>
                <a:spcPct val="0"/>
              </a:spcAft>
              <a:buClr>
                <a:srgbClr val="C00000"/>
              </a:buClr>
              <a:buFont typeface="Arial" panose="020B0604020202020204" pitchFamily="34" charset="0"/>
              <a:buChar char="•"/>
              <a:tabLst>
                <a:tab pos="431800" algn="l"/>
              </a:tabLst>
              <a:defRPr sz="1600" kern="1200">
                <a:solidFill>
                  <a:schemeClr val="tx1"/>
                </a:solidFill>
                <a:latin typeface="Arial" panose="020B0604020202020204" pitchFamily="34" charset="0"/>
                <a:ea typeface="+mn-ea"/>
                <a:cs typeface="Arial" panose="020B0604020202020204" pitchFamily="34" charset="0"/>
              </a:defRPr>
            </a:lvl2pPr>
            <a:lvl3pPr marL="647700" indent="-215900" algn="l" defTabSz="215900" rtl="0" fontAlgn="base">
              <a:spcBef>
                <a:spcPct val="0"/>
              </a:spcBef>
              <a:spcAft>
                <a:spcPct val="0"/>
              </a:spcAft>
              <a:buClr>
                <a:srgbClr val="C00000"/>
              </a:buClr>
              <a:buSzPct val="80000"/>
              <a:buFont typeface="Arial" panose="020B0604020202020204" pitchFamily="34" charset="0"/>
              <a:buChar char="•"/>
              <a:tabLst>
                <a:tab pos="647700" algn="l"/>
              </a:tabLst>
              <a:defRPr sz="1600" kern="1200">
                <a:solidFill>
                  <a:schemeClr val="tx1"/>
                </a:solidFill>
                <a:latin typeface="Arial" panose="020B0604020202020204" pitchFamily="34" charset="0"/>
                <a:ea typeface="+mn-ea"/>
                <a:cs typeface="Arial" panose="020B0604020202020204" pitchFamily="34" charset="0"/>
              </a:defRPr>
            </a:lvl3pPr>
            <a:lvl4pPr marL="863600" indent="-215900" algn="l" defTabSz="215900" rtl="0" fontAlgn="base">
              <a:spcBef>
                <a:spcPct val="0"/>
              </a:spcBef>
              <a:spcAft>
                <a:spcPct val="0"/>
              </a:spcAft>
              <a:buClr>
                <a:srgbClr val="C00000"/>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mn-ea"/>
                <a:cs typeface="Arial" panose="020B0604020202020204" pitchFamily="34" charset="0"/>
              </a:defRPr>
            </a:lvl4pPr>
            <a:lvl5pPr marL="863600" indent="-215900" algn="l" rtl="0" fontAlgn="base">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6100" indent="0" algn="just" eaLnBrk="1" hangingPunct="1">
              <a:lnSpc>
                <a:spcPct val="150000"/>
              </a:lnSpc>
              <a:buNone/>
            </a:pPr>
            <a:r>
              <a:rPr lang="en-US" b="1"/>
              <a:t>What has been done?</a:t>
            </a:r>
          </a:p>
          <a:p>
            <a:pPr marL="432000" algn="just" eaLnBrk="1" hangingPunct="1">
              <a:lnSpc>
                <a:spcPct val="150000"/>
              </a:lnSpc>
            </a:pPr>
            <a:r>
              <a:rPr lang="en-US"/>
              <a:t>Read research papers and understand enHill48 and MBW model</a:t>
            </a:r>
          </a:p>
          <a:p>
            <a:pPr marL="432000" algn="just" eaLnBrk="1" hangingPunct="1">
              <a:lnSpc>
                <a:spcPct val="150000"/>
              </a:lnSpc>
            </a:pPr>
            <a:r>
              <a:rPr lang="en-US"/>
              <a:t>Process experimental data </a:t>
            </a:r>
          </a:p>
          <a:p>
            <a:pPr marL="432000" algn="just" eaLnBrk="1" hangingPunct="1">
              <a:lnSpc>
                <a:spcPct val="150000"/>
              </a:lnSpc>
            </a:pPr>
            <a:r>
              <a:rPr lang="en-US"/>
              <a:t>Curve fitting in Python for flow curve and </a:t>
            </a:r>
            <a:r>
              <a:rPr lang="en-US" err="1"/>
              <a:t>r-value</a:t>
            </a:r>
            <a:r>
              <a:rPr lang="en-US"/>
              <a:t> from experimental data</a:t>
            </a:r>
          </a:p>
          <a:p>
            <a:pPr marL="432000" algn="just" eaLnBrk="1" hangingPunct="1">
              <a:lnSpc>
                <a:spcPct val="150000"/>
              </a:lnSpc>
            </a:pPr>
            <a:r>
              <a:rPr lang="en-US"/>
              <a:t>Validate flow curve with force-displacement curve by running simulation (in progress)</a:t>
            </a:r>
          </a:p>
          <a:p>
            <a:pPr marL="432000" algn="just" eaLnBrk="1" hangingPunct="1">
              <a:lnSpc>
                <a:spcPct val="150000"/>
              </a:lnSpc>
            </a:pPr>
            <a:endParaRPr lang="en-US"/>
          </a:p>
          <a:p>
            <a:pPr marL="216100" indent="0" algn="just" eaLnBrk="1" hangingPunct="1">
              <a:lnSpc>
                <a:spcPct val="150000"/>
              </a:lnSpc>
              <a:buNone/>
            </a:pPr>
            <a:r>
              <a:rPr lang="en-US" b="1"/>
              <a:t>What need to be done?</a:t>
            </a:r>
          </a:p>
          <a:p>
            <a:pPr marL="432000" algn="just" eaLnBrk="1" hangingPunct="1">
              <a:lnSpc>
                <a:spcPct val="150000"/>
              </a:lnSpc>
            </a:pPr>
            <a:r>
              <a:rPr lang="en-US"/>
              <a:t>Continue running simulation for failed conditions</a:t>
            </a:r>
          </a:p>
          <a:p>
            <a:pPr marL="432000" algn="just" eaLnBrk="1" hangingPunct="1">
              <a:lnSpc>
                <a:spcPct val="150000"/>
              </a:lnSpc>
            </a:pPr>
            <a:r>
              <a:rPr lang="en-US"/>
              <a:t>Fine tune flow curves where force-displacement data is incorrect</a:t>
            </a:r>
          </a:p>
          <a:p>
            <a:pPr marL="432000" algn="just" eaLnBrk="1" hangingPunct="1">
              <a:lnSpc>
                <a:spcPct val="150000"/>
              </a:lnSpc>
            </a:pPr>
            <a:r>
              <a:rPr lang="en-US"/>
              <a:t>Calibrate parameters for temperature-dependent and strain rate-dependent</a:t>
            </a:r>
          </a:p>
          <a:p>
            <a:pPr marL="432000" algn="just" eaLnBrk="1" hangingPunct="1">
              <a:lnSpc>
                <a:spcPct val="150000"/>
              </a:lnSpc>
            </a:pPr>
            <a:endParaRPr lang="en-US"/>
          </a:p>
          <a:p>
            <a:pPr marL="432000" algn="just" eaLnBrk="1" hangingPunct="1">
              <a:lnSpc>
                <a:spcPct val="150000"/>
              </a:lnSpc>
            </a:pPr>
            <a:endParaRPr lang="en-US"/>
          </a:p>
        </p:txBody>
      </p:sp>
      <p:pic>
        <p:nvPicPr>
          <p:cNvPr id="4" name="Picture 3" descr="A diagram of a machine learning model&#10;&#10;Description automatically generated">
            <a:extLst>
              <a:ext uri="{FF2B5EF4-FFF2-40B4-BE49-F238E27FC236}">
                <a16:creationId xmlns:a16="http://schemas.microsoft.com/office/drawing/2014/main" id="{E8F37B62-1B14-315C-DA94-FF21E3630D8E}"/>
              </a:ext>
            </a:extLst>
          </p:cNvPr>
          <p:cNvPicPr>
            <a:picLocks noChangeAspect="1"/>
          </p:cNvPicPr>
          <p:nvPr/>
        </p:nvPicPr>
        <p:blipFill>
          <a:blip r:embed="rId4"/>
          <a:stretch>
            <a:fillRect/>
          </a:stretch>
        </p:blipFill>
        <p:spPr>
          <a:xfrm>
            <a:off x="7662530" y="1342213"/>
            <a:ext cx="4147616" cy="4383398"/>
          </a:xfrm>
          <a:prstGeom prst="rect">
            <a:avLst/>
          </a:prstGeom>
        </p:spPr>
      </p:pic>
      <p:sp>
        <p:nvSpPr>
          <p:cNvPr id="5" name="Oval 4">
            <a:extLst>
              <a:ext uri="{FF2B5EF4-FFF2-40B4-BE49-F238E27FC236}">
                <a16:creationId xmlns:a16="http://schemas.microsoft.com/office/drawing/2014/main" id="{936B3A5C-9F8E-9E10-843D-47EF72F66B52}"/>
              </a:ext>
            </a:extLst>
          </p:cNvPr>
          <p:cNvSpPr/>
          <p:nvPr/>
        </p:nvSpPr>
        <p:spPr>
          <a:xfrm>
            <a:off x="8155171" y="2233030"/>
            <a:ext cx="1435396" cy="1881770"/>
          </a:xfrm>
          <a:prstGeom prst="ellipse">
            <a:avLst/>
          </a:prstGeom>
          <a:noFill/>
          <a:ln w="28575">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5497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CACB65-88F2-16EA-08E2-223BB9B2D13D}"/>
              </a:ext>
            </a:extLst>
          </p:cNvPr>
          <p:cNvSpPr>
            <a:spLocks noGrp="1"/>
          </p:cNvSpPr>
          <p:nvPr>
            <p:ph type="title"/>
          </p:nvPr>
        </p:nvSpPr>
        <p:spPr/>
        <p:txBody>
          <a:bodyPr/>
          <a:lstStyle/>
          <a:p>
            <a:r>
              <a:rPr lang="en-US">
                <a:latin typeface="Arial"/>
                <a:cs typeface="Arial"/>
              </a:rPr>
              <a:t>Flow curves from experiment data</a:t>
            </a:r>
            <a:endParaRPr lang="en-US"/>
          </a:p>
        </p:txBody>
      </p:sp>
      <p:sp>
        <p:nvSpPr>
          <p:cNvPr id="3" name="TextBox 2">
            <a:extLst>
              <a:ext uri="{FF2B5EF4-FFF2-40B4-BE49-F238E27FC236}">
                <a16:creationId xmlns:a16="http://schemas.microsoft.com/office/drawing/2014/main" id="{D8F33C85-9CB1-99AE-8D35-DFFD3BC625CB}"/>
              </a:ext>
            </a:extLst>
          </p:cNvPr>
          <p:cNvSpPr txBox="1"/>
          <p:nvPr/>
        </p:nvSpPr>
        <p:spPr>
          <a:xfrm>
            <a:off x="399757" y="886264"/>
            <a:ext cx="7842737"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An overview of how material behave under different conditions.</a:t>
            </a:r>
          </a:p>
          <a:p>
            <a:endParaRPr lang="en-US">
              <a:latin typeface="Arial"/>
              <a:cs typeface="Arial"/>
            </a:endParaRPr>
          </a:p>
          <a:p>
            <a:pPr marL="285750" indent="-285750">
              <a:buFont typeface="Arial"/>
              <a:buChar char="•"/>
            </a:pPr>
            <a:r>
              <a:rPr lang="en-US">
                <a:latin typeface="Arial"/>
                <a:cs typeface="Arial"/>
              </a:rPr>
              <a:t>Dynamic Strain Aging (DSA): At 300°C, flow curves show the high stress even at high strain rates. It is possible material is experiencing DSA.</a:t>
            </a:r>
          </a:p>
          <a:p>
            <a:pPr marL="285750" indent="-285750">
              <a:buFont typeface="Arial"/>
              <a:buChar char="•"/>
            </a:pPr>
            <a:endParaRPr lang="en-US">
              <a:latin typeface="Arial"/>
              <a:cs typeface="Arial"/>
            </a:endParaRPr>
          </a:p>
          <a:p>
            <a:pPr marL="285750" indent="-285750">
              <a:buFont typeface="Arial"/>
              <a:buChar char="•"/>
            </a:pPr>
            <a:r>
              <a:rPr lang="en-US">
                <a:latin typeface="Arial"/>
                <a:cs typeface="Arial"/>
              </a:rPr>
              <a:t>Low temperature: The -196°C curve shows much higher stress values than the other temperatures, reflecting resistance to deformation</a:t>
            </a:r>
          </a:p>
        </p:txBody>
      </p:sp>
      <p:pic>
        <p:nvPicPr>
          <p:cNvPr id="2" name="Picture 1" descr="A graph of stress-strain curves&#10;&#10;Description automatically generated">
            <a:extLst>
              <a:ext uri="{FF2B5EF4-FFF2-40B4-BE49-F238E27FC236}">
                <a16:creationId xmlns:a16="http://schemas.microsoft.com/office/drawing/2014/main" id="{1A008723-DECE-219A-6DDC-FF4A3AC800AB}"/>
              </a:ext>
            </a:extLst>
          </p:cNvPr>
          <p:cNvPicPr>
            <a:picLocks noChangeAspect="1"/>
          </p:cNvPicPr>
          <p:nvPr/>
        </p:nvPicPr>
        <p:blipFill>
          <a:blip r:embed="rId3"/>
          <a:stretch>
            <a:fillRect/>
          </a:stretch>
        </p:blipFill>
        <p:spPr>
          <a:xfrm>
            <a:off x="8239760" y="805180"/>
            <a:ext cx="3901440" cy="2941320"/>
          </a:xfrm>
          <a:prstGeom prst="rect">
            <a:avLst/>
          </a:prstGeom>
        </p:spPr>
      </p:pic>
      <p:pic>
        <p:nvPicPr>
          <p:cNvPr id="9" name="Picture 8">
            <a:extLst>
              <a:ext uri="{FF2B5EF4-FFF2-40B4-BE49-F238E27FC236}">
                <a16:creationId xmlns:a16="http://schemas.microsoft.com/office/drawing/2014/main" id="{7954DDC7-3DF2-B494-3256-BE62372E9803}"/>
              </a:ext>
            </a:extLst>
          </p:cNvPr>
          <p:cNvPicPr>
            <a:picLocks noChangeAspect="1"/>
          </p:cNvPicPr>
          <p:nvPr/>
        </p:nvPicPr>
        <p:blipFill>
          <a:blip r:embed="rId4"/>
          <a:srcRect/>
          <a:stretch/>
        </p:blipFill>
        <p:spPr>
          <a:xfrm>
            <a:off x="502435" y="3314700"/>
            <a:ext cx="3543569" cy="2748280"/>
          </a:xfrm>
          <a:prstGeom prst="rect">
            <a:avLst/>
          </a:prstGeom>
        </p:spPr>
      </p:pic>
      <p:pic>
        <p:nvPicPr>
          <p:cNvPr id="10" name="Picture 9">
            <a:extLst>
              <a:ext uri="{FF2B5EF4-FFF2-40B4-BE49-F238E27FC236}">
                <a16:creationId xmlns:a16="http://schemas.microsoft.com/office/drawing/2014/main" id="{F8FAF14F-FE5D-3B60-BB4B-02766230C999}"/>
              </a:ext>
            </a:extLst>
          </p:cNvPr>
          <p:cNvPicPr>
            <a:picLocks noChangeAspect="1"/>
          </p:cNvPicPr>
          <p:nvPr/>
        </p:nvPicPr>
        <p:blipFill>
          <a:blip r:embed="rId5"/>
          <a:srcRect/>
          <a:stretch/>
        </p:blipFill>
        <p:spPr>
          <a:xfrm>
            <a:off x="4321125" y="3324860"/>
            <a:ext cx="3556669" cy="2758440"/>
          </a:xfrm>
          <a:prstGeom prst="rect">
            <a:avLst/>
          </a:prstGeom>
        </p:spPr>
      </p:pic>
      <p:pic>
        <p:nvPicPr>
          <p:cNvPr id="11" name="Picture 10" descr="A graph of stress-strain curves&#10;&#10;Description automatically generated">
            <a:extLst>
              <a:ext uri="{FF2B5EF4-FFF2-40B4-BE49-F238E27FC236}">
                <a16:creationId xmlns:a16="http://schemas.microsoft.com/office/drawing/2014/main" id="{24F38BB4-CEFD-373C-233B-D8270958E259}"/>
              </a:ext>
            </a:extLst>
          </p:cNvPr>
          <p:cNvPicPr>
            <a:picLocks noChangeAspect="1"/>
          </p:cNvPicPr>
          <p:nvPr/>
        </p:nvPicPr>
        <p:blipFill>
          <a:blip r:embed="rId6"/>
          <a:stretch>
            <a:fillRect/>
          </a:stretch>
        </p:blipFill>
        <p:spPr>
          <a:xfrm>
            <a:off x="8239760" y="3548380"/>
            <a:ext cx="3965094" cy="2941320"/>
          </a:xfrm>
          <a:prstGeom prst="rect">
            <a:avLst/>
          </a:prstGeom>
        </p:spPr>
      </p:pic>
    </p:spTree>
    <p:extLst>
      <p:ext uri="{BB962C8B-B14F-4D97-AF65-F5344CB8AC3E}">
        <p14:creationId xmlns:p14="http://schemas.microsoft.com/office/powerpoint/2010/main" val="8623689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8|20.7|12.2"/>
</p:tagLst>
</file>

<file path=ppt/theme/theme1.xml><?xml version="1.0" encoding="utf-8"?>
<a:theme xmlns:a="http://schemas.openxmlformats.org/drawingml/2006/main" name="Master_Aalto_2">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140711_Powerpointvorlage_institute" id="{6AF4898E-60FD-416D-BF3D-28671F2B1415}" vid="{09427FF8-CA38-4CCF-836C-16EF93A39D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aa8a013e-c35f-4625-9f2a-3454f013635d" xsi:nil="true"/>
    <lcf76f155ced4ddcb4097134ff3c332f xmlns="b786ec2a-4de4-4280-9024-0523067f8f6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AAB628742094F4D80CC13045CB11047" ma:contentTypeVersion="11" ma:contentTypeDescription="Create a new document." ma:contentTypeScope="" ma:versionID="79fafa14d15bd2a3e6dfc8b292c1f043">
  <xsd:schema xmlns:xsd="http://www.w3.org/2001/XMLSchema" xmlns:xs="http://www.w3.org/2001/XMLSchema" xmlns:p="http://schemas.microsoft.com/office/2006/metadata/properties" xmlns:ns2="b786ec2a-4de4-4280-9024-0523067f8f69" xmlns:ns3="aa8a013e-c35f-4625-9f2a-3454f013635d" targetNamespace="http://schemas.microsoft.com/office/2006/metadata/properties" ma:root="true" ma:fieldsID="6accfc3d49c17d1ec8d764a7ed8e1680" ns2:_="" ns3:_="">
    <xsd:import namespace="b786ec2a-4de4-4280-9024-0523067f8f69"/>
    <xsd:import namespace="aa8a013e-c35f-4625-9f2a-3454f013635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786ec2a-4de4-4280-9024-0523067f8f6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d61bb93-c830-477f-800c-34a01ab1e79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a8a013e-c35f-4625-9f2a-3454f013635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acea9962-c2c0-466e-913c-013cd3f13006}" ma:internalName="TaxCatchAll" ma:showField="CatchAllData" ma:web="aa8a013e-c35f-4625-9f2a-3454f013635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50D7AC-E447-448B-AF44-DE34657C4CE5}">
  <ds:schemaRefs>
    <ds:schemaRef ds:uri="http://schemas.microsoft.com/sharepoint/v3/contenttype/forms"/>
  </ds:schemaRefs>
</ds:datastoreItem>
</file>

<file path=customXml/itemProps2.xml><?xml version="1.0" encoding="utf-8"?>
<ds:datastoreItem xmlns:ds="http://schemas.openxmlformats.org/officeDocument/2006/customXml" ds:itemID="{C642D298-BDC0-432A-94B8-4EDB8327FE0E}">
  <ds:schemaRefs>
    <ds:schemaRef ds:uri="aa8a013e-c35f-4625-9f2a-3454f013635d"/>
    <ds:schemaRef ds:uri="b786ec2a-4de4-4280-9024-0523067f8f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C5B756E-D383-492F-BDF3-D92F723D1711}">
  <ds:schemaRefs>
    <ds:schemaRef ds:uri="aa8a013e-c35f-4625-9f2a-3454f013635d"/>
    <ds:schemaRef ds:uri="b786ec2a-4de4-4280-9024-0523067f8f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Präsentation_Master_RWTH_Institute</Template>
  <Application>Microsoft Office PowerPoint</Application>
  <PresentationFormat>Widescreen</PresentationFormat>
  <Slides>21</Slides>
  <Notes>12</Notes>
  <HiddenSlides>0</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Master_Aalto_2</vt:lpstr>
      <vt:lpstr>Modeling of high-strength steels (HSS) in automobile forming (DP1000)</vt:lpstr>
      <vt:lpstr>Introduction</vt:lpstr>
      <vt:lpstr>Table of Contents</vt:lpstr>
      <vt:lpstr>Table of Contents</vt:lpstr>
      <vt:lpstr>Methodology</vt:lpstr>
      <vt:lpstr>Methodology</vt:lpstr>
      <vt:lpstr>Methodology</vt:lpstr>
      <vt:lpstr>CURRENT PROGRESS: Constitutive model</vt:lpstr>
      <vt:lpstr>Flow curves from experiment data</vt:lpstr>
      <vt:lpstr>Curve fitting strategy and results</vt:lpstr>
      <vt:lpstr>Curve fitting strategy and results</vt:lpstr>
      <vt:lpstr>Curve fitting strategy and results</vt:lpstr>
      <vt:lpstr>Curve fitting strategy and results</vt:lpstr>
      <vt:lpstr>Flow curve validation with force-displacement and simulation</vt:lpstr>
      <vt:lpstr>Current Progress: Machine Learning – coupled for temperature and strain rate dependency</vt:lpstr>
      <vt:lpstr> Long Short-Term Memory (LSTM) </vt:lpstr>
      <vt:lpstr>LSTM Architecture in our study</vt:lpstr>
      <vt:lpstr>Training results</vt:lpstr>
      <vt:lpstr>Testing results</vt:lpstr>
      <vt:lpstr>Future Timeline</vt:lpstr>
      <vt:lpstr>PowerPoint Presentation</vt:lpstr>
    </vt:vector>
  </TitlesOfParts>
  <Company>IEHK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Junhe Lian</dc:creator>
  <cp:revision>1</cp:revision>
  <dcterms:created xsi:type="dcterms:W3CDTF">2014-11-13T09:09:37Z</dcterms:created>
  <dcterms:modified xsi:type="dcterms:W3CDTF">2024-12-04T07:23:04Z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0x010100BAAB628742094F4D80CC13045CB11047</vt:lpwstr>
  </property>
  <property fmtid="{D5CDD505-2E9C-101B-9397-08002B2CF9AE}" pid="3" name="MediaServiceImageTags">
    <vt:lpwstr/>
  </property>
</Properties>
</file>